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9" r:id="rId1"/>
    <p:sldMasterId id="2147483716" r:id="rId2"/>
    <p:sldMasterId id="2147483719" r:id="rId3"/>
    <p:sldMasterId id="2147483734" r:id="rId4"/>
  </p:sldMasterIdLst>
  <p:notesMasterIdLst>
    <p:notesMasterId r:id="rId12"/>
  </p:notesMasterIdLst>
  <p:handoutMasterIdLst>
    <p:handoutMasterId r:id="rId13"/>
  </p:handoutMasterIdLst>
  <p:sldIdLst>
    <p:sldId id="590" r:id="rId5"/>
    <p:sldId id="598" r:id="rId6"/>
    <p:sldId id="593" r:id="rId7"/>
    <p:sldId id="600" r:id="rId8"/>
    <p:sldId id="599" r:id="rId9"/>
    <p:sldId id="597" r:id="rId10"/>
    <p:sldId id="59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9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刘晓光" initials="LXG" lastIdx="1" clrIdx="0"/>
  <p:cmAuthor id="1" name="yuqiaoqun" initials="y" lastIdx="1" clrIdx="0"/>
  <p:cmAuthor id="2" name="dell" initials="d" lastIdx="0" clrIdx="1"/>
  <p:cmAuthor id="3" name="ying shi" initials="ys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浅色样式 3 - 强调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浅色样式 3 - 强调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浅色样式 3 - 强调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3" autoAdjust="0"/>
    <p:restoredTop sz="93080" autoAdjust="0"/>
  </p:normalViewPr>
  <p:slideViewPr>
    <p:cSldViewPr snapToGrid="0">
      <p:cViewPr varScale="1">
        <p:scale>
          <a:sx n="102" d="100"/>
          <a:sy n="102" d="100"/>
        </p:scale>
        <p:origin x="1020" y="114"/>
      </p:cViewPr>
      <p:guideLst>
        <p:guide orient="horz" pos="2160"/>
        <p:guide pos="3896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48A1B2-C38A-4514-9DF0-CA10892094E4}" type="datetimeFigureOut">
              <a:rPr lang="zh-CN" altLang="en-US" smtClean="0"/>
              <a:t>2023/5/10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469F5E-6E7C-4080-9C45-B7AC86A5FF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2023/5/10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90948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22B75-EB83-47D9-9361-C927B7A19A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3479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92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1124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9402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4133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8054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章节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2A38214-5857-FC4E-B923-056100E16BC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8890" y="456134"/>
            <a:ext cx="10736446" cy="9934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lnSpc>
                <a:spcPts val="2936"/>
              </a:lnSpc>
              <a:spcBef>
                <a:spcPts val="0"/>
              </a:spcBef>
              <a:buNone/>
              <a:defRPr sz="2739" baseline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  <a:lvl2pPr marL="508319" indent="0" algn="ctr">
              <a:buNone/>
              <a:defRPr sz="2224"/>
            </a:lvl2pPr>
            <a:lvl3pPr marL="1016636" indent="0" algn="ctr">
              <a:buNone/>
              <a:defRPr sz="2001"/>
            </a:lvl3pPr>
            <a:lvl4pPr marL="1524956" indent="0" algn="ctr">
              <a:buNone/>
              <a:defRPr sz="1779"/>
            </a:lvl4pPr>
            <a:lvl5pPr marL="2033274" indent="0" algn="ctr">
              <a:buNone/>
              <a:defRPr sz="1779"/>
            </a:lvl5pPr>
            <a:lvl6pPr marL="2541592" indent="0" algn="ctr">
              <a:buNone/>
              <a:defRPr sz="1779"/>
            </a:lvl6pPr>
            <a:lvl7pPr marL="3049911" indent="0" algn="ctr">
              <a:buNone/>
              <a:defRPr sz="1779"/>
            </a:lvl7pPr>
            <a:lvl8pPr marL="3558231" indent="0" algn="ctr">
              <a:buNone/>
              <a:defRPr sz="1779"/>
            </a:lvl8pPr>
            <a:lvl9pPr marL="4066548" indent="0" algn="ctr">
              <a:buNone/>
              <a:defRPr sz="1779"/>
            </a:lvl9pPr>
          </a:lstStyle>
          <a:p>
            <a:r>
              <a:rPr lang="zh-CN" altLang="en-US" dirty="0"/>
              <a:t>单击此处添加标题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A8B3F0C-616F-224A-B32F-9F9BF5EEE1BC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5739" y="1512877"/>
            <a:ext cx="10729365" cy="4690459"/>
          </a:xfrm>
          <a:prstGeom prst="rect">
            <a:avLst/>
          </a:prstGeom>
        </p:spPr>
        <p:txBody>
          <a:bodyPr lIns="0" tIns="0" rIns="0" bIns="0"/>
          <a:lstStyle>
            <a:lvl1pPr marL="153538" marR="0" indent="-144027" algn="l" defTabSz="10166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4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>
                <a:tab pos="1034003" algn="ctr"/>
              </a:tabLst>
              <a:defRPr sz="1541" baseline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281613" marR="0" indent="-144027" algn="l" defTabSz="10166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4"/>
              </a:spcAft>
              <a:buClr>
                <a:schemeClr val="tx1"/>
              </a:buClr>
              <a:buSzTx/>
              <a:buFont typeface=".AppleSystemUIFont"/>
              <a:buChar char="&gt;"/>
              <a:tabLst>
                <a:tab pos="1034003" algn="ctr"/>
              </a:tabLst>
              <a:defRPr sz="1369" baseline="0">
                <a:latin typeface="Microsoft YaHei" panose="020B0503020204020204" pitchFamily="34" charset="-122"/>
                <a:ea typeface="Microsoft YaHei" panose="020B0503020204020204" pitchFamily="34" charset="-122"/>
              </a:defRPr>
            </a:lvl2pPr>
            <a:lvl3pPr marL="940270" marR="0" indent="-144027" algn="l" defTabSz="10166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4"/>
              </a:spcAft>
              <a:buClr>
                <a:schemeClr val="tx1"/>
              </a:buClr>
              <a:buSzTx/>
              <a:buFont typeface=".AppleSystemUIFont"/>
              <a:buChar char="-"/>
              <a:tabLst>
                <a:tab pos="1034003" algn="ctr"/>
              </a:tabLst>
              <a:defRPr sz="1112" baseline="0">
                <a:latin typeface="Microsoft YaHei" panose="020B0503020204020204" pitchFamily="34" charset="-122"/>
                <a:ea typeface="Microsoft YaHei" panose="020B0503020204020204" pitchFamily="34" charset="-122"/>
              </a:defRPr>
            </a:lvl3pPr>
            <a:lvl4pPr marL="450075" indent="-146495">
              <a:buFont typeface="Arial" panose="020B0604020202020204" pitchFamily="34" charset="0"/>
              <a:buChar char="•"/>
              <a:tabLst>
                <a:tab pos="1034287" algn="ctr"/>
              </a:tabLst>
              <a:defRPr sz="1112" baseline="0"/>
            </a:lvl4pPr>
            <a:lvl5pPr marL="450075" indent="-146495">
              <a:buFont typeface="Arial" panose="020B0604020202020204" pitchFamily="34" charset="0"/>
              <a:buChar char="•"/>
              <a:tabLst>
                <a:tab pos="1034287" algn="ctr"/>
              </a:tabLst>
              <a:defRPr sz="1112" baseline="0"/>
            </a:lvl5pPr>
          </a:lstStyle>
          <a:p>
            <a:pPr lvl="0"/>
            <a:r>
              <a:rPr lang="zh-CN" altLang="en-US" dirty="0"/>
              <a:t>单击此处添加文本</a:t>
            </a:r>
            <a:endParaRPr lang="en-US" dirty="0"/>
          </a:p>
          <a:p>
            <a:pPr marL="281613" marR="0" lvl="1" indent="-144027" algn="l" defTabSz="10166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4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034003" algn="ctr"/>
              </a:tabLst>
              <a:defRPr/>
            </a:pPr>
            <a:r>
              <a:rPr lang="zh-CN" altLang="en-US" dirty="0"/>
              <a:t>单击此处添加文本</a:t>
            </a:r>
            <a:endParaRPr lang="en-US" dirty="0"/>
          </a:p>
          <a:p>
            <a:pPr marL="940270" marR="0" lvl="2" indent="-144027" algn="l" defTabSz="10166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4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034003" algn="ctr"/>
              </a:tabLst>
              <a:defRPr/>
            </a:pPr>
            <a:r>
              <a:rPr lang="zh-CN" altLang="en-US" dirty="0"/>
              <a:t>单击此处添加文本</a:t>
            </a:r>
            <a:endParaRPr lang="en-US" dirty="0"/>
          </a:p>
          <a:p>
            <a:pPr marL="940270" marR="0" lvl="2" indent="-144027" algn="l" defTabSz="10166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14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034003" algn="ctr"/>
              </a:tabLst>
              <a:defRPr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6260705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4487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9365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4156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45459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4937632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 hasCustomPrompt="1"/>
          </p:nvPr>
        </p:nvSpPr>
        <p:spPr>
          <a:xfrm>
            <a:off x="569521" y="177598"/>
            <a:ext cx="6582596" cy="598163"/>
          </a:xfrm>
        </p:spPr>
        <p:txBody>
          <a:bodyPr>
            <a:noAutofit/>
          </a:bodyPr>
          <a:lstStyle>
            <a:lvl1pPr algn="l">
              <a:defRPr sz="2800" b="1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项目标题</a:t>
            </a:r>
          </a:p>
        </p:txBody>
      </p:sp>
      <p:sp>
        <p:nvSpPr>
          <p:cNvPr id="8" name="内容占位符 7"/>
          <p:cNvSpPr>
            <a:spLocks noGrp="1"/>
          </p:cNvSpPr>
          <p:nvPr>
            <p:ph idx="1" hasCustomPrompt="1"/>
          </p:nvPr>
        </p:nvSpPr>
        <p:spPr>
          <a:xfrm>
            <a:off x="569521" y="976890"/>
            <a:ext cx="11105064" cy="5184576"/>
          </a:xfrm>
        </p:spPr>
        <p:txBody>
          <a:bodyPr>
            <a:normAutofit/>
          </a:bodyPr>
          <a:lstStyle>
            <a:lvl1pPr marL="391795" marR="0" indent="-391795" algn="l" defTabSz="104394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 sz="1600" b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defRPr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此处文字为微软雅黑</a:t>
            </a:r>
            <a:endParaRPr lang="en-US" altLang="zh-CN" dirty="0"/>
          </a:p>
          <a:p>
            <a:pPr lvl="0"/>
            <a:endParaRPr lang="en-US" altLang="zh-CN" dirty="0"/>
          </a:p>
          <a:p>
            <a:pPr lvl="0"/>
            <a:endParaRPr lang="zh-CN" altLang="en-US" dirty="0"/>
          </a:p>
        </p:txBody>
      </p:sp>
      <p:cxnSp>
        <p:nvCxnSpPr>
          <p:cNvPr id="9" name="直接连接符 8"/>
          <p:cNvCxnSpPr/>
          <p:nvPr userDrawn="1"/>
        </p:nvCxnSpPr>
        <p:spPr>
          <a:xfrm>
            <a:off x="522229" y="757028"/>
            <a:ext cx="939195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 userDrawn="1"/>
        </p:nvCxnSpPr>
        <p:spPr>
          <a:xfrm>
            <a:off x="569522" y="6381328"/>
            <a:ext cx="11015978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3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89496" y="273222"/>
            <a:ext cx="2018834" cy="62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052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图片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图片 62"/>
          <p:cNvPicPr>
            <a:picLocks noChangeAspect="1"/>
          </p:cNvPicPr>
          <p:nvPr userDrawn="1"/>
        </p:nvPicPr>
        <p:blipFill>
          <a:blip r:embed="rId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078"/>
          <a:stretch>
            <a:fillRect/>
          </a:stretch>
        </p:blipFill>
        <p:spPr bwMode="auto">
          <a:xfrm>
            <a:off x="1" y="6093885"/>
            <a:ext cx="12189884" cy="764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 pag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607249" y="1402064"/>
            <a:ext cx="3919502" cy="724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110" dirty="0">
                <a:solidFill>
                  <a:schemeClr val="tx1"/>
                </a:solidFill>
              </a:rPr>
              <a:t>Thank you.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2"/>
          <p:cNvSpPr>
            <a:spLocks noGrp="1"/>
          </p:cNvSpPr>
          <p:nvPr>
            <p:ph type="title"/>
          </p:nvPr>
        </p:nvSpPr>
        <p:spPr>
          <a:xfrm>
            <a:off x="838200" y="797486"/>
            <a:ext cx="7068671" cy="629957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kumimoji="1" lang="zh-CN" altLang="en-US" dirty="0"/>
              <a:t>单击此处编辑母版标题样式</a:t>
            </a:r>
          </a:p>
        </p:txBody>
      </p:sp>
      <p:sp>
        <p:nvSpPr>
          <p:cNvPr id="10" name="内容占位符 9"/>
          <p:cNvSpPr>
            <a:spLocks noGrp="1"/>
          </p:cNvSpPr>
          <p:nvPr>
            <p:ph sz="quarter" idx="10"/>
          </p:nvPr>
        </p:nvSpPr>
        <p:spPr>
          <a:xfrm>
            <a:off x="838200" y="1720850"/>
            <a:ext cx="3492500" cy="42497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12" name="图片占位符 11"/>
          <p:cNvSpPr>
            <a:spLocks noGrp="1"/>
          </p:cNvSpPr>
          <p:nvPr>
            <p:ph type="pic" sz="quarter" idx="11"/>
          </p:nvPr>
        </p:nvSpPr>
        <p:spPr>
          <a:xfrm>
            <a:off x="4800600" y="1720850"/>
            <a:ext cx="6804025" cy="4249738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992898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838200" y="797486"/>
            <a:ext cx="7068671" cy="629957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kumimoji="1" lang="zh-CN" altLang="en-US" dirty="0"/>
              <a:t>单击此处编辑母版标题样式</a:t>
            </a:r>
          </a:p>
        </p:txBody>
      </p:sp>
      <p:sp>
        <p:nvSpPr>
          <p:cNvPr id="7" name="内容占位符 6"/>
          <p:cNvSpPr>
            <a:spLocks noGrp="1"/>
          </p:cNvSpPr>
          <p:nvPr>
            <p:ph sz="quarter" idx="10"/>
          </p:nvPr>
        </p:nvSpPr>
        <p:spPr>
          <a:xfrm>
            <a:off x="838200" y="1600200"/>
            <a:ext cx="10672763" cy="3832225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</p:spTree>
    <p:extLst>
      <p:ext uri="{BB962C8B-B14F-4D97-AF65-F5344CB8AC3E}">
        <p14:creationId xmlns:p14="http://schemas.microsoft.com/office/powerpoint/2010/main" val="31880177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2"/>
          <p:cNvSpPr>
            <a:spLocks noGrp="1"/>
          </p:cNvSpPr>
          <p:nvPr>
            <p:ph type="title"/>
          </p:nvPr>
        </p:nvSpPr>
        <p:spPr>
          <a:xfrm>
            <a:off x="838200" y="797486"/>
            <a:ext cx="7068671" cy="629957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kumimoji="1" lang="zh-CN" altLang="en-US" dirty="0"/>
              <a:t>单击此处编辑母版标题样式</a:t>
            </a:r>
          </a:p>
        </p:txBody>
      </p:sp>
      <p:sp>
        <p:nvSpPr>
          <p:cNvPr id="10" name="内容占位符 9"/>
          <p:cNvSpPr>
            <a:spLocks noGrp="1"/>
          </p:cNvSpPr>
          <p:nvPr>
            <p:ph sz="quarter" idx="10"/>
          </p:nvPr>
        </p:nvSpPr>
        <p:spPr>
          <a:xfrm>
            <a:off x="838200" y="1720850"/>
            <a:ext cx="3492500" cy="42497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12" name="图片占位符 11"/>
          <p:cNvSpPr>
            <a:spLocks noGrp="1"/>
          </p:cNvSpPr>
          <p:nvPr>
            <p:ph type="pic" sz="quarter" idx="11"/>
          </p:nvPr>
        </p:nvSpPr>
        <p:spPr>
          <a:xfrm>
            <a:off x="4800600" y="1720850"/>
            <a:ext cx="6804025" cy="4249738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96024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17579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903E80EA-F50F-AC47-9557-9E976DDB9959}"/>
              </a:ext>
            </a:extLst>
          </p:cNvPr>
          <p:cNvSpPr/>
          <p:nvPr userDrawn="1"/>
        </p:nvSpPr>
        <p:spPr>
          <a:xfrm>
            <a:off x="1" y="0"/>
            <a:ext cx="12192000" cy="63592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kumimoji="1" lang="zh-CN" altLang="en-US" dirty="0">
              <a:solidFill>
                <a:prstClr val="white"/>
              </a:solidFill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4FC2E9D4-C9A8-7A40-AD55-66AD1E2AF4E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0"/>
            <a:ext cx="12192000" cy="5679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751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4160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7188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9043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9377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0476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6950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4685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.png"/><Relationship Id="rId5" Type="http://schemas.openxmlformats.org/officeDocument/2006/relationships/image" Target="../media/image5.tiff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785A3D6-1271-D247-9E96-1B376F4BE7BE}"/>
              </a:ext>
            </a:extLst>
          </p:cNvPr>
          <p:cNvSpPr txBox="1"/>
          <p:nvPr userDrawn="1"/>
        </p:nvSpPr>
        <p:spPr>
          <a:xfrm>
            <a:off x="1095040" y="6356941"/>
            <a:ext cx="1462895" cy="22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82702"/>
            <a:r>
              <a:rPr lang="en-US" sz="834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Huawei Confidential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BEE2EE-BF4D-7A4A-B3C6-9E47668CCD98}"/>
              </a:ext>
            </a:extLst>
          </p:cNvPr>
          <p:cNvSpPr txBox="1"/>
          <p:nvPr userDrawn="1"/>
        </p:nvSpPr>
        <p:spPr>
          <a:xfrm>
            <a:off x="733845" y="6402806"/>
            <a:ext cx="499534" cy="1283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762478">
              <a:defRPr/>
            </a:pPr>
            <a:fld id="{C3837181-38C6-AD4F-B8BA-B444770388BB}" type="slidenum">
              <a:rPr lang="en-US" sz="834" smtClean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762478">
                <a:defRPr/>
              </a:pPr>
              <a:t>‹#›</a:t>
            </a:fld>
            <a:endParaRPr lang="en-US" sz="834" dirty="0">
              <a:solidFill>
                <a:srgbClr val="1D1D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" name="图片 4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2018" y="6319872"/>
            <a:ext cx="1268579" cy="271153"/>
          </a:xfrm>
          <a:prstGeom prst="rect">
            <a:avLst/>
          </a:prstGeom>
        </p:spPr>
      </p:pic>
      <p:grpSp>
        <p:nvGrpSpPr>
          <p:cNvPr id="25" name="组合 24"/>
          <p:cNvGrpSpPr/>
          <p:nvPr userDrawn="1"/>
        </p:nvGrpSpPr>
        <p:grpSpPr>
          <a:xfrm>
            <a:off x="12305352" y="2949355"/>
            <a:ext cx="1888297" cy="3917264"/>
            <a:chOff x="12310160" y="2282859"/>
            <a:chExt cx="1889034" cy="4583761"/>
          </a:xfrm>
        </p:grpSpPr>
        <p:grpSp>
          <p:nvGrpSpPr>
            <p:cNvPr id="26" name="组合 25"/>
            <p:cNvGrpSpPr/>
            <p:nvPr userDrawn="1"/>
          </p:nvGrpSpPr>
          <p:grpSpPr>
            <a:xfrm>
              <a:off x="12310160" y="2282859"/>
              <a:ext cx="1889034" cy="672242"/>
              <a:chOff x="12310160" y="2227995"/>
              <a:chExt cx="1889034" cy="672242"/>
            </a:xfrm>
          </p:grpSpPr>
          <p:sp>
            <p:nvSpPr>
              <p:cNvPr id="44" name="矩形 5">
                <a:extLst>
                  <a:ext uri="{FF2B5EF4-FFF2-40B4-BE49-F238E27FC236}">
                    <a16:creationId xmlns:a16="http://schemas.microsoft.com/office/drawing/2014/main" id="{3B0B5EC2-EA55-CC45-A9D0-D5EA5D768C99}"/>
                  </a:ext>
                </a:extLst>
              </p:cNvPr>
              <p:cNvSpPr/>
              <p:nvPr userDrawn="1"/>
            </p:nvSpPr>
            <p:spPr>
              <a:xfrm>
                <a:off x="12315635" y="2401808"/>
                <a:ext cx="911019" cy="498429"/>
              </a:xfrm>
              <a:prstGeom prst="rect">
                <a:avLst/>
              </a:prstGeom>
              <a:solidFill>
                <a:srgbClr val="C810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P</a:t>
                </a:r>
                <a:r>
                  <a:rPr kumimoji="1" lang="en-US" altLang="zh-Hant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ANTONE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186C</a:t>
                </a:r>
              </a:p>
              <a:p>
                <a:pPr algn="ctr" defTabSz="782702"/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 200/16/46</a:t>
                </a:r>
              </a:p>
            </p:txBody>
          </p:sp>
          <p:sp>
            <p:nvSpPr>
              <p:cNvPr id="45" name="矩形 9">
                <a:extLst>
                  <a:ext uri="{FF2B5EF4-FFF2-40B4-BE49-F238E27FC236}">
                    <a16:creationId xmlns:a16="http://schemas.microsoft.com/office/drawing/2014/main" id="{992224C5-04A6-C041-B257-13137945DBB8}"/>
                  </a:ext>
                </a:extLst>
              </p:cNvPr>
              <p:cNvSpPr/>
              <p:nvPr userDrawn="1"/>
            </p:nvSpPr>
            <p:spPr>
              <a:xfrm>
                <a:off x="13288175" y="2401808"/>
                <a:ext cx="911019" cy="498429"/>
              </a:xfrm>
              <a:prstGeom prst="rect">
                <a:avLst/>
              </a:prstGeom>
              <a:solidFill>
                <a:srgbClr val="C7000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P</a:t>
                </a:r>
                <a:r>
                  <a:rPr kumimoji="1" lang="en-US" altLang="zh-Hant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ANTONE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185C</a:t>
                </a:r>
              </a:p>
              <a:p>
                <a:pPr algn="ctr" defTabSz="782702"/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 199/0/11</a:t>
                </a:r>
              </a:p>
            </p:txBody>
          </p:sp>
          <p:sp>
            <p:nvSpPr>
              <p:cNvPr id="46" name="文本框 31">
                <a:extLst>
                  <a:ext uri="{FF2B5EF4-FFF2-40B4-BE49-F238E27FC236}">
                    <a16:creationId xmlns:a16="http://schemas.microsoft.com/office/drawing/2014/main" id="{58918196-0639-EE4B-AFC2-315BE04587B9}"/>
                  </a:ext>
                </a:extLst>
              </p:cNvPr>
              <p:cNvSpPr txBox="1"/>
              <p:nvPr userDrawn="1"/>
            </p:nvSpPr>
            <p:spPr>
              <a:xfrm>
                <a:off x="12310160" y="2227995"/>
                <a:ext cx="525990" cy="1233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782702"/>
                <a:r>
                  <a:rPr kumimoji="1" lang="en-US" altLang="zh-CN" sz="685" dirty="0">
                    <a:solidFill>
                      <a:srgbClr val="1D1D1A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Brand colors</a:t>
                </a:r>
                <a:endParaRPr kumimoji="1" lang="zh-CN" altLang="en-US" sz="685" dirty="0">
                  <a:solidFill>
                    <a:srgbClr val="1D1D1A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endParaRPr>
              </a:p>
            </p:txBody>
          </p:sp>
        </p:grpSp>
        <p:grpSp>
          <p:nvGrpSpPr>
            <p:cNvPr id="27" name="组合 26"/>
            <p:cNvGrpSpPr/>
            <p:nvPr userDrawn="1"/>
          </p:nvGrpSpPr>
          <p:grpSpPr>
            <a:xfrm>
              <a:off x="12315636" y="3079893"/>
              <a:ext cx="1883554" cy="3786727"/>
              <a:chOff x="12315636" y="3079893"/>
              <a:chExt cx="1883554" cy="3786727"/>
            </a:xfrm>
          </p:grpSpPr>
          <p:sp>
            <p:nvSpPr>
              <p:cNvPr id="28" name="矩形 12">
                <a:extLst>
                  <a:ext uri="{FF2B5EF4-FFF2-40B4-BE49-F238E27FC236}">
                    <a16:creationId xmlns:a16="http://schemas.microsoft.com/office/drawing/2014/main" id="{DCA8B73C-0B87-284F-805F-752EBF20B768}"/>
                  </a:ext>
                </a:extLst>
              </p:cNvPr>
              <p:cNvSpPr/>
              <p:nvPr userDrawn="1"/>
            </p:nvSpPr>
            <p:spPr>
              <a:xfrm>
                <a:off x="12315640" y="3785971"/>
                <a:ext cx="885201" cy="462672"/>
              </a:xfrm>
              <a:prstGeom prst="rect">
                <a:avLst/>
              </a:prstGeom>
              <a:solidFill>
                <a:srgbClr val="EA5A4F"/>
              </a:solidFill>
              <a:ln>
                <a:solidFill>
                  <a:srgbClr val="EA5A4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234</a:t>
                </a:r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90/79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29" name="矩形 13">
                <a:extLst>
                  <a:ext uri="{FF2B5EF4-FFF2-40B4-BE49-F238E27FC236}">
                    <a16:creationId xmlns:a16="http://schemas.microsoft.com/office/drawing/2014/main" id="{138A39A8-BB4E-CD4E-9201-F1785C874F92}"/>
                  </a:ext>
                </a:extLst>
              </p:cNvPr>
              <p:cNvSpPr/>
              <p:nvPr userDrawn="1"/>
            </p:nvSpPr>
            <p:spPr>
              <a:xfrm>
                <a:off x="12315640" y="3259312"/>
                <a:ext cx="885201" cy="462672"/>
              </a:xfrm>
              <a:prstGeom prst="rect">
                <a:avLst/>
              </a:prstGeom>
              <a:solidFill>
                <a:srgbClr val="78000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120</a:t>
                </a:r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0/15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0" name="文本框 15">
                <a:extLst>
                  <a:ext uri="{FF2B5EF4-FFF2-40B4-BE49-F238E27FC236}">
                    <a16:creationId xmlns:a16="http://schemas.microsoft.com/office/drawing/2014/main" id="{8F53C07A-1022-C740-8F8D-97538E174D38}"/>
                  </a:ext>
                </a:extLst>
              </p:cNvPr>
              <p:cNvSpPr txBox="1"/>
              <p:nvPr userDrawn="1"/>
            </p:nvSpPr>
            <p:spPr>
              <a:xfrm>
                <a:off x="12320783" y="3079893"/>
                <a:ext cx="1221048" cy="138655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b" anchorCtr="0">
                <a:spAutoFit/>
              </a:bodyPr>
              <a:lstStyle/>
              <a:p>
                <a:pPr defTabSz="782702"/>
                <a:r>
                  <a:rPr kumimoji="1" lang="en-US" altLang="zh-CN" sz="770" dirty="0">
                    <a:solidFill>
                      <a:srgbClr val="1D1D1A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Supporting colors</a:t>
                </a:r>
                <a:endParaRPr kumimoji="1" lang="zh-CN" altLang="en-US" sz="770" dirty="0">
                  <a:solidFill>
                    <a:srgbClr val="1D1D1A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endParaRPr>
              </a:p>
            </p:txBody>
          </p:sp>
          <p:sp>
            <p:nvSpPr>
              <p:cNvPr id="31" name="矩形 16">
                <a:extLst>
                  <a:ext uri="{FF2B5EF4-FFF2-40B4-BE49-F238E27FC236}">
                    <a16:creationId xmlns:a16="http://schemas.microsoft.com/office/drawing/2014/main" id="{306A7598-C00D-994F-82DA-B39F3C2E0AAD}"/>
                  </a:ext>
                </a:extLst>
              </p:cNvPr>
              <p:cNvSpPr/>
              <p:nvPr userDrawn="1"/>
            </p:nvSpPr>
            <p:spPr>
              <a:xfrm>
                <a:off x="12315640" y="4836793"/>
                <a:ext cx="885201" cy="462672"/>
              </a:xfrm>
              <a:prstGeom prst="rect">
                <a:avLst/>
              </a:prstGeom>
              <a:solidFill>
                <a:srgbClr val="F8B53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248</a:t>
                </a:r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181/60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2" name="矩形 17">
                <a:extLst>
                  <a:ext uri="{FF2B5EF4-FFF2-40B4-BE49-F238E27FC236}">
                    <a16:creationId xmlns:a16="http://schemas.microsoft.com/office/drawing/2014/main" id="{C1423292-FF2F-A74C-943E-1C3C47534098}"/>
                  </a:ext>
                </a:extLst>
              </p:cNvPr>
              <p:cNvSpPr/>
              <p:nvPr userDrawn="1"/>
            </p:nvSpPr>
            <p:spPr>
              <a:xfrm>
                <a:off x="12315640" y="4319278"/>
                <a:ext cx="885201" cy="462672"/>
              </a:xfrm>
              <a:prstGeom prst="rect">
                <a:avLst/>
              </a:prstGeom>
              <a:solidFill>
                <a:srgbClr val="EB5C0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235</a:t>
                </a:r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92/1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3" name="矩形 18">
                <a:extLst>
                  <a:ext uri="{FF2B5EF4-FFF2-40B4-BE49-F238E27FC236}">
                    <a16:creationId xmlns:a16="http://schemas.microsoft.com/office/drawing/2014/main" id="{2A29AF15-F5C4-A842-A63B-5DBA549CB92F}"/>
                  </a:ext>
                </a:extLst>
              </p:cNvPr>
              <p:cNvSpPr/>
              <p:nvPr userDrawn="1"/>
            </p:nvSpPr>
            <p:spPr>
              <a:xfrm>
                <a:off x="12315636" y="5880294"/>
                <a:ext cx="911019" cy="462672"/>
              </a:xfrm>
              <a:prstGeom prst="rect">
                <a:avLst/>
              </a:prstGeom>
              <a:solidFill>
                <a:srgbClr val="89898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137/137/137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4" name="矩形 19">
                <a:extLst>
                  <a:ext uri="{FF2B5EF4-FFF2-40B4-BE49-F238E27FC236}">
                    <a16:creationId xmlns:a16="http://schemas.microsoft.com/office/drawing/2014/main" id="{E9EA970A-4D36-BC41-B8BE-40DF553320E7}"/>
                  </a:ext>
                </a:extLst>
              </p:cNvPr>
              <p:cNvSpPr/>
              <p:nvPr userDrawn="1"/>
            </p:nvSpPr>
            <p:spPr>
              <a:xfrm>
                <a:off x="12315636" y="5362779"/>
                <a:ext cx="911019" cy="462672"/>
              </a:xfrm>
              <a:prstGeom prst="rect">
                <a:avLst/>
              </a:prstGeom>
              <a:solidFill>
                <a:srgbClr val="23181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35/24/21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5" name="矩形 22">
                <a:extLst>
                  <a:ext uri="{FF2B5EF4-FFF2-40B4-BE49-F238E27FC236}">
                    <a16:creationId xmlns:a16="http://schemas.microsoft.com/office/drawing/2014/main" id="{14EE21FB-1D92-0241-ABA5-5E9A6AEE0DC8}"/>
                  </a:ext>
                </a:extLst>
              </p:cNvPr>
              <p:cNvSpPr/>
              <p:nvPr userDrawn="1"/>
            </p:nvSpPr>
            <p:spPr>
              <a:xfrm>
                <a:off x="12315636" y="6403948"/>
                <a:ext cx="911019" cy="462672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 221</a:t>
                </a:r>
                <a:r>
                  <a:rPr kumimoji="1" lang="mr-IN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221/221</a:t>
                </a:r>
                <a:endParaRPr kumimoji="1" lang="mr-IN" altLang="zh-CN" sz="599" b="1" dirty="0">
                  <a:solidFill>
                    <a:srgbClr val="666666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6" name="矩形 12">
                <a:extLst>
                  <a:ext uri="{FF2B5EF4-FFF2-40B4-BE49-F238E27FC236}">
                    <a16:creationId xmlns:a16="http://schemas.microsoft.com/office/drawing/2014/main" id="{883734A3-2645-434A-9DCC-1416B6C687CC}"/>
                  </a:ext>
                </a:extLst>
              </p:cNvPr>
              <p:cNvSpPr/>
              <p:nvPr userDrawn="1"/>
            </p:nvSpPr>
            <p:spPr>
              <a:xfrm>
                <a:off x="13288175" y="3785971"/>
                <a:ext cx="885201" cy="462672"/>
              </a:xfrm>
              <a:prstGeom prst="rect">
                <a:avLst/>
              </a:prstGeom>
              <a:solidFill>
                <a:srgbClr val="E98C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233</a:t>
                </a:r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140/128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7" name="矩形 13">
                <a:extLst>
                  <a:ext uri="{FF2B5EF4-FFF2-40B4-BE49-F238E27FC236}">
                    <a16:creationId xmlns:a16="http://schemas.microsoft.com/office/drawing/2014/main" id="{1FF13552-FB3D-134A-A80A-6CFB35DFE1A1}"/>
                  </a:ext>
                </a:extLst>
              </p:cNvPr>
              <p:cNvSpPr/>
              <p:nvPr userDrawn="1"/>
            </p:nvSpPr>
            <p:spPr>
              <a:xfrm>
                <a:off x="13288175" y="3259312"/>
                <a:ext cx="885201" cy="462672"/>
              </a:xfrm>
              <a:prstGeom prst="rect">
                <a:avLst/>
              </a:prstGeom>
              <a:solidFill>
                <a:srgbClr val="A72126"/>
              </a:solidFill>
              <a:ln>
                <a:solidFill>
                  <a:srgbClr val="9F00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159</a:t>
                </a:r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0/1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8" name="矩形 16">
                <a:extLst>
                  <a:ext uri="{FF2B5EF4-FFF2-40B4-BE49-F238E27FC236}">
                    <a16:creationId xmlns:a16="http://schemas.microsoft.com/office/drawing/2014/main" id="{0A96471B-CB12-1443-B01F-C14C9112C149}"/>
                  </a:ext>
                </a:extLst>
              </p:cNvPr>
              <p:cNvSpPr/>
              <p:nvPr userDrawn="1"/>
            </p:nvSpPr>
            <p:spPr>
              <a:xfrm>
                <a:off x="13288175" y="4836793"/>
                <a:ext cx="885201" cy="462672"/>
              </a:xfrm>
              <a:prstGeom prst="rect">
                <a:avLst/>
              </a:prstGeom>
              <a:solidFill>
                <a:srgbClr val="F5DC5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 245</a:t>
                </a:r>
                <a:r>
                  <a:rPr kumimoji="1" lang="mr-IN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220/87</a:t>
                </a:r>
                <a:endParaRPr kumimoji="1" lang="mr-IN" altLang="zh-CN" sz="599" b="1" dirty="0">
                  <a:solidFill>
                    <a:srgbClr val="666666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9" name="矩形 17">
                <a:extLst>
                  <a:ext uri="{FF2B5EF4-FFF2-40B4-BE49-F238E27FC236}">
                    <a16:creationId xmlns:a16="http://schemas.microsoft.com/office/drawing/2014/main" id="{61890D59-CF8B-1449-A836-3A304EC9A907}"/>
                  </a:ext>
                </a:extLst>
              </p:cNvPr>
              <p:cNvSpPr/>
              <p:nvPr userDrawn="1"/>
            </p:nvSpPr>
            <p:spPr>
              <a:xfrm>
                <a:off x="13288175" y="4319278"/>
                <a:ext cx="885201" cy="462672"/>
              </a:xfrm>
              <a:prstGeom prst="rect">
                <a:avLst/>
              </a:prstGeom>
              <a:solidFill>
                <a:srgbClr val="F085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240</a:t>
                </a:r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133/0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40" name="矩形 18">
                <a:extLst>
                  <a:ext uri="{FF2B5EF4-FFF2-40B4-BE49-F238E27FC236}">
                    <a16:creationId xmlns:a16="http://schemas.microsoft.com/office/drawing/2014/main" id="{0466A1E1-E7C7-FD49-9880-9E44BED19FF5}"/>
                  </a:ext>
                </a:extLst>
              </p:cNvPr>
              <p:cNvSpPr/>
              <p:nvPr userDrawn="1"/>
            </p:nvSpPr>
            <p:spPr>
              <a:xfrm>
                <a:off x="13288171" y="5880294"/>
                <a:ext cx="911019" cy="462672"/>
              </a:xfrm>
              <a:prstGeom prst="rect">
                <a:avLst/>
              </a:prstGeom>
              <a:solidFill>
                <a:srgbClr val="B5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181</a:t>
                </a:r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181/181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42" name="矩形 19">
                <a:extLst>
                  <a:ext uri="{FF2B5EF4-FFF2-40B4-BE49-F238E27FC236}">
                    <a16:creationId xmlns:a16="http://schemas.microsoft.com/office/drawing/2014/main" id="{B21AD6AC-1275-0142-A9EA-D77B26CB40EF}"/>
                  </a:ext>
                </a:extLst>
              </p:cNvPr>
              <p:cNvSpPr/>
              <p:nvPr userDrawn="1"/>
            </p:nvSpPr>
            <p:spPr>
              <a:xfrm>
                <a:off x="13288171" y="5362779"/>
                <a:ext cx="911019" cy="462672"/>
              </a:xfrm>
              <a:prstGeom prst="rect">
                <a:avLst/>
              </a:prstGeom>
              <a:solidFill>
                <a:srgbClr val="59575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89</a:t>
                </a:r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87/87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43" name="矩形 22">
                <a:extLst>
                  <a:ext uri="{FF2B5EF4-FFF2-40B4-BE49-F238E27FC236}">
                    <a16:creationId xmlns:a16="http://schemas.microsoft.com/office/drawing/2014/main" id="{238BAC2A-AE09-A84D-875D-8472236D6610}"/>
                  </a:ext>
                </a:extLst>
              </p:cNvPr>
              <p:cNvSpPr/>
              <p:nvPr userDrawn="1"/>
            </p:nvSpPr>
            <p:spPr>
              <a:xfrm>
                <a:off x="13288171" y="6403948"/>
                <a:ext cx="911019" cy="462672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chemeClr val="bg1">
                    <a:lumMod val="10000"/>
                    <a:lumOff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 255</a:t>
                </a:r>
                <a:r>
                  <a:rPr kumimoji="1" lang="mr-IN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255/255</a:t>
                </a:r>
                <a:endParaRPr kumimoji="1" lang="mr-IN" altLang="zh-CN" sz="599" b="1" dirty="0">
                  <a:solidFill>
                    <a:srgbClr val="666666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50119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hf hdr="0" ftr="0" dt="0"/>
  <p:txStyles>
    <p:titleStyle>
      <a:lvl1pPr algn="l" defTabSz="1016636" rtl="0" eaLnBrk="1" latinLnBrk="0" hangingPunct="1">
        <a:lnSpc>
          <a:spcPct val="90000"/>
        </a:lnSpc>
        <a:spcBef>
          <a:spcPct val="0"/>
        </a:spcBef>
        <a:buNone/>
        <a:defRPr sz="48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4160" indent="-254160" algn="l" defTabSz="1016636" rtl="0" eaLnBrk="1" latinLnBrk="0" hangingPunct="1">
        <a:lnSpc>
          <a:spcPct val="90000"/>
        </a:lnSpc>
        <a:spcBef>
          <a:spcPts val="1112"/>
        </a:spcBef>
        <a:buFont typeface="Arial" panose="020B0604020202020204" pitchFamily="34" charset="0"/>
        <a:buChar char="•"/>
        <a:defRPr sz="3112" kern="1200">
          <a:solidFill>
            <a:schemeClr val="tx1"/>
          </a:solidFill>
          <a:latin typeface="+mn-lt"/>
          <a:ea typeface="+mn-ea"/>
          <a:cs typeface="+mn-cs"/>
        </a:defRPr>
      </a:lvl1pPr>
      <a:lvl2pPr marL="762478" indent="-254160" algn="l" defTabSz="1016636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669" kern="1200">
          <a:solidFill>
            <a:schemeClr val="tx1"/>
          </a:solidFill>
          <a:latin typeface="+mn-lt"/>
          <a:ea typeface="+mn-ea"/>
          <a:cs typeface="+mn-cs"/>
        </a:defRPr>
      </a:lvl2pPr>
      <a:lvl3pPr marL="1270796" indent="-254160" algn="l" defTabSz="1016636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224" kern="1200">
          <a:solidFill>
            <a:schemeClr val="tx1"/>
          </a:solidFill>
          <a:latin typeface="+mn-lt"/>
          <a:ea typeface="+mn-ea"/>
          <a:cs typeface="+mn-cs"/>
        </a:defRPr>
      </a:lvl3pPr>
      <a:lvl4pPr marL="1779115" indent="-254160" algn="l" defTabSz="1016636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4pPr>
      <a:lvl5pPr marL="2287433" indent="-254160" algn="l" defTabSz="1016636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5pPr>
      <a:lvl6pPr marL="2795752" indent="-254160" algn="l" defTabSz="1016636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6pPr>
      <a:lvl7pPr marL="3304070" indent="-254160" algn="l" defTabSz="1016636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7pPr>
      <a:lvl8pPr marL="3812388" indent="-254160" algn="l" defTabSz="1016636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8pPr>
      <a:lvl9pPr marL="4320706" indent="-254160" algn="l" defTabSz="1016636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6636" rtl="0" eaLnBrk="1" latinLnBrk="0" hangingPunct="1">
        <a:defRPr sz="2001" kern="1200">
          <a:solidFill>
            <a:schemeClr val="tx1"/>
          </a:solidFill>
          <a:latin typeface="+mn-lt"/>
          <a:ea typeface="+mn-ea"/>
          <a:cs typeface="+mn-cs"/>
        </a:defRPr>
      </a:lvl1pPr>
      <a:lvl2pPr marL="508319" algn="l" defTabSz="1016636" rtl="0" eaLnBrk="1" latinLnBrk="0" hangingPunct="1">
        <a:defRPr sz="2001" kern="1200">
          <a:solidFill>
            <a:schemeClr val="tx1"/>
          </a:solidFill>
          <a:latin typeface="+mn-lt"/>
          <a:ea typeface="+mn-ea"/>
          <a:cs typeface="+mn-cs"/>
        </a:defRPr>
      </a:lvl2pPr>
      <a:lvl3pPr marL="1016636" algn="l" defTabSz="1016636" rtl="0" eaLnBrk="1" latinLnBrk="0" hangingPunct="1">
        <a:defRPr sz="2001" kern="1200">
          <a:solidFill>
            <a:schemeClr val="tx1"/>
          </a:solidFill>
          <a:latin typeface="+mn-lt"/>
          <a:ea typeface="+mn-ea"/>
          <a:cs typeface="+mn-cs"/>
        </a:defRPr>
      </a:lvl3pPr>
      <a:lvl4pPr marL="1524956" algn="l" defTabSz="1016636" rtl="0" eaLnBrk="1" latinLnBrk="0" hangingPunct="1">
        <a:defRPr sz="2001" kern="1200">
          <a:solidFill>
            <a:schemeClr val="tx1"/>
          </a:solidFill>
          <a:latin typeface="+mn-lt"/>
          <a:ea typeface="+mn-ea"/>
          <a:cs typeface="+mn-cs"/>
        </a:defRPr>
      </a:lvl4pPr>
      <a:lvl5pPr marL="2033274" algn="l" defTabSz="1016636" rtl="0" eaLnBrk="1" latinLnBrk="0" hangingPunct="1">
        <a:defRPr sz="2001" kern="1200">
          <a:solidFill>
            <a:schemeClr val="tx1"/>
          </a:solidFill>
          <a:latin typeface="+mn-lt"/>
          <a:ea typeface="+mn-ea"/>
          <a:cs typeface="+mn-cs"/>
        </a:defRPr>
      </a:lvl5pPr>
      <a:lvl6pPr marL="2541592" algn="l" defTabSz="1016636" rtl="0" eaLnBrk="1" latinLnBrk="0" hangingPunct="1">
        <a:defRPr sz="2001" kern="1200">
          <a:solidFill>
            <a:schemeClr val="tx1"/>
          </a:solidFill>
          <a:latin typeface="+mn-lt"/>
          <a:ea typeface="+mn-ea"/>
          <a:cs typeface="+mn-cs"/>
        </a:defRPr>
      </a:lvl6pPr>
      <a:lvl7pPr marL="3049911" algn="l" defTabSz="1016636" rtl="0" eaLnBrk="1" latinLnBrk="0" hangingPunct="1">
        <a:defRPr sz="2001" kern="1200">
          <a:solidFill>
            <a:schemeClr val="tx1"/>
          </a:solidFill>
          <a:latin typeface="+mn-lt"/>
          <a:ea typeface="+mn-ea"/>
          <a:cs typeface="+mn-cs"/>
        </a:defRPr>
      </a:lvl7pPr>
      <a:lvl8pPr marL="3558231" algn="l" defTabSz="1016636" rtl="0" eaLnBrk="1" latinLnBrk="0" hangingPunct="1">
        <a:defRPr sz="2001" kern="1200">
          <a:solidFill>
            <a:schemeClr val="tx1"/>
          </a:solidFill>
          <a:latin typeface="+mn-lt"/>
          <a:ea typeface="+mn-ea"/>
          <a:cs typeface="+mn-cs"/>
        </a:defRPr>
      </a:lvl8pPr>
      <a:lvl9pPr marL="4066548" algn="l" defTabSz="1016636" rtl="0" eaLnBrk="1" latinLnBrk="0" hangingPunct="1">
        <a:defRPr sz="20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1" userDrawn="1">
          <p15:clr>
            <a:srgbClr val="F26B43"/>
          </p15:clr>
        </p15:guide>
        <p15:guide id="2" pos="4487" userDrawn="1">
          <p15:clr>
            <a:srgbClr val="F26B43"/>
          </p15:clr>
        </p15:guide>
        <p15:guide id="3" pos="535" userDrawn="1">
          <p15:clr>
            <a:srgbClr val="F26B43"/>
          </p15:clr>
        </p15:guide>
        <p15:guide id="4" pos="8438" userDrawn="1">
          <p15:clr>
            <a:srgbClr val="F26B43"/>
          </p15:clr>
        </p15:guide>
        <p15:guide id="5" orient="horz" pos="410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组合 24"/>
          <p:cNvGrpSpPr/>
          <p:nvPr userDrawn="1"/>
        </p:nvGrpSpPr>
        <p:grpSpPr>
          <a:xfrm>
            <a:off x="12211508" y="2931937"/>
            <a:ext cx="1982142" cy="3934682"/>
            <a:chOff x="12216278" y="2262477"/>
            <a:chExt cx="1982916" cy="4604143"/>
          </a:xfrm>
        </p:grpSpPr>
        <p:grpSp>
          <p:nvGrpSpPr>
            <p:cNvPr id="26" name="组合 25"/>
            <p:cNvGrpSpPr/>
            <p:nvPr userDrawn="1"/>
          </p:nvGrpSpPr>
          <p:grpSpPr>
            <a:xfrm>
              <a:off x="12315635" y="2262477"/>
              <a:ext cx="1883559" cy="692624"/>
              <a:chOff x="12315635" y="2207613"/>
              <a:chExt cx="1883559" cy="692624"/>
            </a:xfrm>
          </p:grpSpPr>
          <p:sp>
            <p:nvSpPr>
              <p:cNvPr id="44" name="矩形 5">
                <a:extLst>
                  <a:ext uri="{FF2B5EF4-FFF2-40B4-BE49-F238E27FC236}">
                    <a16:creationId xmlns:a16="http://schemas.microsoft.com/office/drawing/2014/main" id="{3B0B5EC2-EA55-CC45-A9D0-D5EA5D768C99}"/>
                  </a:ext>
                </a:extLst>
              </p:cNvPr>
              <p:cNvSpPr/>
              <p:nvPr userDrawn="1"/>
            </p:nvSpPr>
            <p:spPr>
              <a:xfrm>
                <a:off x="12315635" y="2401808"/>
                <a:ext cx="911019" cy="498429"/>
              </a:xfrm>
              <a:prstGeom prst="rect">
                <a:avLst/>
              </a:prstGeom>
              <a:solidFill>
                <a:srgbClr val="C810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P</a:t>
                </a:r>
                <a:r>
                  <a:rPr kumimoji="1" lang="en-US" altLang="zh-Hant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ANTONE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186C</a:t>
                </a:r>
              </a:p>
              <a:p>
                <a:pPr algn="ctr" defTabSz="782702"/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 200/16/46</a:t>
                </a:r>
              </a:p>
            </p:txBody>
          </p:sp>
          <p:sp>
            <p:nvSpPr>
              <p:cNvPr id="45" name="矩形 9">
                <a:extLst>
                  <a:ext uri="{FF2B5EF4-FFF2-40B4-BE49-F238E27FC236}">
                    <a16:creationId xmlns:a16="http://schemas.microsoft.com/office/drawing/2014/main" id="{992224C5-04A6-C041-B257-13137945DBB8}"/>
                  </a:ext>
                </a:extLst>
              </p:cNvPr>
              <p:cNvSpPr/>
              <p:nvPr userDrawn="1"/>
            </p:nvSpPr>
            <p:spPr>
              <a:xfrm>
                <a:off x="13288175" y="2401808"/>
                <a:ext cx="911019" cy="498429"/>
              </a:xfrm>
              <a:prstGeom prst="rect">
                <a:avLst/>
              </a:prstGeom>
              <a:solidFill>
                <a:srgbClr val="C7000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P</a:t>
                </a:r>
                <a:r>
                  <a:rPr kumimoji="1" lang="en-US" altLang="zh-Hant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ANTONE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185C</a:t>
                </a:r>
              </a:p>
              <a:p>
                <a:pPr algn="ctr" defTabSz="782702"/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 199/0/11</a:t>
                </a:r>
              </a:p>
            </p:txBody>
          </p:sp>
          <p:sp>
            <p:nvSpPr>
              <p:cNvPr id="46" name="文本框 31">
                <a:extLst>
                  <a:ext uri="{FF2B5EF4-FFF2-40B4-BE49-F238E27FC236}">
                    <a16:creationId xmlns:a16="http://schemas.microsoft.com/office/drawing/2014/main" id="{58918196-0639-EE4B-AFC2-315BE04587B9}"/>
                  </a:ext>
                </a:extLst>
              </p:cNvPr>
              <p:cNvSpPr txBox="1"/>
              <p:nvPr userDrawn="1"/>
            </p:nvSpPr>
            <p:spPr>
              <a:xfrm>
                <a:off x="12355690" y="2207613"/>
                <a:ext cx="327141" cy="1541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 defTabSz="782702"/>
                <a:r>
                  <a:rPr kumimoji="1" lang="zh-CN" altLang="en-US" sz="856" dirty="0">
                    <a:solidFill>
                      <a:srgbClr val="1D1D1A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品牌色</a:t>
                </a:r>
              </a:p>
            </p:txBody>
          </p:sp>
        </p:grpSp>
        <p:grpSp>
          <p:nvGrpSpPr>
            <p:cNvPr id="27" name="组合 26"/>
            <p:cNvGrpSpPr/>
            <p:nvPr userDrawn="1"/>
          </p:nvGrpSpPr>
          <p:grpSpPr>
            <a:xfrm>
              <a:off x="12216278" y="3080825"/>
              <a:ext cx="1982912" cy="3785795"/>
              <a:chOff x="12216278" y="3080825"/>
              <a:chExt cx="1982912" cy="3785795"/>
            </a:xfrm>
          </p:grpSpPr>
          <p:sp>
            <p:nvSpPr>
              <p:cNvPr id="28" name="矩形 12">
                <a:extLst>
                  <a:ext uri="{FF2B5EF4-FFF2-40B4-BE49-F238E27FC236}">
                    <a16:creationId xmlns:a16="http://schemas.microsoft.com/office/drawing/2014/main" id="{DCA8B73C-0B87-284F-805F-752EBF20B768}"/>
                  </a:ext>
                </a:extLst>
              </p:cNvPr>
              <p:cNvSpPr/>
              <p:nvPr userDrawn="1"/>
            </p:nvSpPr>
            <p:spPr>
              <a:xfrm>
                <a:off x="12315640" y="3785971"/>
                <a:ext cx="885201" cy="462672"/>
              </a:xfrm>
              <a:prstGeom prst="rect">
                <a:avLst/>
              </a:prstGeom>
              <a:solidFill>
                <a:srgbClr val="EA5A4F"/>
              </a:solidFill>
              <a:ln>
                <a:solidFill>
                  <a:srgbClr val="EA5A4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234</a:t>
                </a:r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90/79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29" name="矩形 13">
                <a:extLst>
                  <a:ext uri="{FF2B5EF4-FFF2-40B4-BE49-F238E27FC236}">
                    <a16:creationId xmlns:a16="http://schemas.microsoft.com/office/drawing/2014/main" id="{138A39A8-BB4E-CD4E-9201-F1785C874F92}"/>
                  </a:ext>
                </a:extLst>
              </p:cNvPr>
              <p:cNvSpPr/>
              <p:nvPr userDrawn="1"/>
            </p:nvSpPr>
            <p:spPr>
              <a:xfrm>
                <a:off x="12315640" y="3259312"/>
                <a:ext cx="885201" cy="462672"/>
              </a:xfrm>
              <a:prstGeom prst="rect">
                <a:avLst/>
              </a:prstGeom>
              <a:solidFill>
                <a:srgbClr val="78000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120</a:t>
                </a:r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0/15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0" name="文本框 15">
                <a:extLst>
                  <a:ext uri="{FF2B5EF4-FFF2-40B4-BE49-F238E27FC236}">
                    <a16:creationId xmlns:a16="http://schemas.microsoft.com/office/drawing/2014/main" id="{8F53C07A-1022-C740-8F8D-97538E174D38}"/>
                  </a:ext>
                </a:extLst>
              </p:cNvPr>
              <p:cNvSpPr txBox="1"/>
              <p:nvPr userDrawn="1"/>
            </p:nvSpPr>
            <p:spPr>
              <a:xfrm>
                <a:off x="12216278" y="3080825"/>
                <a:ext cx="569387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b" anchorCtr="0">
                <a:spAutoFit/>
              </a:bodyPr>
              <a:lstStyle/>
              <a:p>
                <a:pPr algn="ctr" defTabSz="782702"/>
                <a:r>
                  <a:rPr kumimoji="1" lang="zh-CN" altLang="en-US" sz="856" dirty="0">
                    <a:solidFill>
                      <a:srgbClr val="1D1D1A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辅助色</a:t>
                </a:r>
              </a:p>
            </p:txBody>
          </p:sp>
          <p:sp>
            <p:nvSpPr>
              <p:cNvPr id="31" name="矩形 16">
                <a:extLst>
                  <a:ext uri="{FF2B5EF4-FFF2-40B4-BE49-F238E27FC236}">
                    <a16:creationId xmlns:a16="http://schemas.microsoft.com/office/drawing/2014/main" id="{306A7598-C00D-994F-82DA-B39F3C2E0AAD}"/>
                  </a:ext>
                </a:extLst>
              </p:cNvPr>
              <p:cNvSpPr/>
              <p:nvPr userDrawn="1"/>
            </p:nvSpPr>
            <p:spPr>
              <a:xfrm>
                <a:off x="12315640" y="4836793"/>
                <a:ext cx="885201" cy="462672"/>
              </a:xfrm>
              <a:prstGeom prst="rect">
                <a:avLst/>
              </a:prstGeom>
              <a:solidFill>
                <a:srgbClr val="F8B53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248</a:t>
                </a:r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181/60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2" name="矩形 17">
                <a:extLst>
                  <a:ext uri="{FF2B5EF4-FFF2-40B4-BE49-F238E27FC236}">
                    <a16:creationId xmlns:a16="http://schemas.microsoft.com/office/drawing/2014/main" id="{C1423292-FF2F-A74C-943E-1C3C47534098}"/>
                  </a:ext>
                </a:extLst>
              </p:cNvPr>
              <p:cNvSpPr/>
              <p:nvPr userDrawn="1"/>
            </p:nvSpPr>
            <p:spPr>
              <a:xfrm>
                <a:off x="12315640" y="4319278"/>
                <a:ext cx="885201" cy="462672"/>
              </a:xfrm>
              <a:prstGeom prst="rect">
                <a:avLst/>
              </a:prstGeom>
              <a:solidFill>
                <a:srgbClr val="EB5C0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235</a:t>
                </a:r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92/1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3" name="矩形 18">
                <a:extLst>
                  <a:ext uri="{FF2B5EF4-FFF2-40B4-BE49-F238E27FC236}">
                    <a16:creationId xmlns:a16="http://schemas.microsoft.com/office/drawing/2014/main" id="{2A29AF15-F5C4-A842-A63B-5DBA549CB92F}"/>
                  </a:ext>
                </a:extLst>
              </p:cNvPr>
              <p:cNvSpPr/>
              <p:nvPr userDrawn="1"/>
            </p:nvSpPr>
            <p:spPr>
              <a:xfrm>
                <a:off x="12315636" y="5880294"/>
                <a:ext cx="911019" cy="462672"/>
              </a:xfrm>
              <a:prstGeom prst="rect">
                <a:avLst/>
              </a:prstGeom>
              <a:solidFill>
                <a:srgbClr val="89898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137/137/137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4" name="矩形 19">
                <a:extLst>
                  <a:ext uri="{FF2B5EF4-FFF2-40B4-BE49-F238E27FC236}">
                    <a16:creationId xmlns:a16="http://schemas.microsoft.com/office/drawing/2014/main" id="{E9EA970A-4D36-BC41-B8BE-40DF553320E7}"/>
                  </a:ext>
                </a:extLst>
              </p:cNvPr>
              <p:cNvSpPr/>
              <p:nvPr userDrawn="1"/>
            </p:nvSpPr>
            <p:spPr>
              <a:xfrm>
                <a:off x="12315636" y="5362779"/>
                <a:ext cx="911019" cy="462672"/>
              </a:xfrm>
              <a:prstGeom prst="rect">
                <a:avLst/>
              </a:prstGeom>
              <a:solidFill>
                <a:srgbClr val="23181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35/24/21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5" name="矩形 22">
                <a:extLst>
                  <a:ext uri="{FF2B5EF4-FFF2-40B4-BE49-F238E27FC236}">
                    <a16:creationId xmlns:a16="http://schemas.microsoft.com/office/drawing/2014/main" id="{14EE21FB-1D92-0241-ABA5-5E9A6AEE0DC8}"/>
                  </a:ext>
                </a:extLst>
              </p:cNvPr>
              <p:cNvSpPr/>
              <p:nvPr userDrawn="1"/>
            </p:nvSpPr>
            <p:spPr>
              <a:xfrm>
                <a:off x="12315636" y="6403948"/>
                <a:ext cx="911019" cy="462672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 221</a:t>
                </a:r>
                <a:r>
                  <a:rPr kumimoji="1" lang="mr-IN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221/221</a:t>
                </a:r>
                <a:endParaRPr kumimoji="1" lang="mr-IN" altLang="zh-CN" sz="599" b="1" dirty="0">
                  <a:solidFill>
                    <a:srgbClr val="666666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6" name="矩形 12">
                <a:extLst>
                  <a:ext uri="{FF2B5EF4-FFF2-40B4-BE49-F238E27FC236}">
                    <a16:creationId xmlns:a16="http://schemas.microsoft.com/office/drawing/2014/main" id="{883734A3-2645-434A-9DCC-1416B6C687CC}"/>
                  </a:ext>
                </a:extLst>
              </p:cNvPr>
              <p:cNvSpPr/>
              <p:nvPr userDrawn="1"/>
            </p:nvSpPr>
            <p:spPr>
              <a:xfrm>
                <a:off x="13288175" y="3785971"/>
                <a:ext cx="885201" cy="462672"/>
              </a:xfrm>
              <a:prstGeom prst="rect">
                <a:avLst/>
              </a:prstGeom>
              <a:solidFill>
                <a:srgbClr val="E98C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233</a:t>
                </a:r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140/128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7" name="矩形 13">
                <a:extLst>
                  <a:ext uri="{FF2B5EF4-FFF2-40B4-BE49-F238E27FC236}">
                    <a16:creationId xmlns:a16="http://schemas.microsoft.com/office/drawing/2014/main" id="{1FF13552-FB3D-134A-A80A-6CFB35DFE1A1}"/>
                  </a:ext>
                </a:extLst>
              </p:cNvPr>
              <p:cNvSpPr/>
              <p:nvPr userDrawn="1"/>
            </p:nvSpPr>
            <p:spPr>
              <a:xfrm>
                <a:off x="13288175" y="3259312"/>
                <a:ext cx="885201" cy="462672"/>
              </a:xfrm>
              <a:prstGeom prst="rect">
                <a:avLst/>
              </a:prstGeom>
              <a:solidFill>
                <a:srgbClr val="A72126"/>
              </a:solidFill>
              <a:ln>
                <a:solidFill>
                  <a:srgbClr val="9F00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159</a:t>
                </a:r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0/1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8" name="矩形 16">
                <a:extLst>
                  <a:ext uri="{FF2B5EF4-FFF2-40B4-BE49-F238E27FC236}">
                    <a16:creationId xmlns:a16="http://schemas.microsoft.com/office/drawing/2014/main" id="{0A96471B-CB12-1443-B01F-C14C9112C149}"/>
                  </a:ext>
                </a:extLst>
              </p:cNvPr>
              <p:cNvSpPr/>
              <p:nvPr userDrawn="1"/>
            </p:nvSpPr>
            <p:spPr>
              <a:xfrm>
                <a:off x="13288175" y="4836793"/>
                <a:ext cx="885201" cy="462672"/>
              </a:xfrm>
              <a:prstGeom prst="rect">
                <a:avLst/>
              </a:prstGeom>
              <a:solidFill>
                <a:srgbClr val="F5DC5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 245</a:t>
                </a:r>
                <a:r>
                  <a:rPr kumimoji="1" lang="mr-IN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220/87</a:t>
                </a:r>
                <a:endParaRPr kumimoji="1" lang="mr-IN" altLang="zh-CN" sz="599" b="1" dirty="0">
                  <a:solidFill>
                    <a:srgbClr val="666666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9" name="矩形 17">
                <a:extLst>
                  <a:ext uri="{FF2B5EF4-FFF2-40B4-BE49-F238E27FC236}">
                    <a16:creationId xmlns:a16="http://schemas.microsoft.com/office/drawing/2014/main" id="{61890D59-CF8B-1449-A836-3A304EC9A907}"/>
                  </a:ext>
                </a:extLst>
              </p:cNvPr>
              <p:cNvSpPr/>
              <p:nvPr userDrawn="1"/>
            </p:nvSpPr>
            <p:spPr>
              <a:xfrm>
                <a:off x="13288175" y="4319278"/>
                <a:ext cx="885201" cy="462672"/>
              </a:xfrm>
              <a:prstGeom prst="rect">
                <a:avLst/>
              </a:prstGeom>
              <a:solidFill>
                <a:srgbClr val="F085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240</a:t>
                </a:r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133/0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40" name="矩形 18">
                <a:extLst>
                  <a:ext uri="{FF2B5EF4-FFF2-40B4-BE49-F238E27FC236}">
                    <a16:creationId xmlns:a16="http://schemas.microsoft.com/office/drawing/2014/main" id="{0466A1E1-E7C7-FD49-9880-9E44BED19FF5}"/>
                  </a:ext>
                </a:extLst>
              </p:cNvPr>
              <p:cNvSpPr/>
              <p:nvPr userDrawn="1"/>
            </p:nvSpPr>
            <p:spPr>
              <a:xfrm>
                <a:off x="13288171" y="5880294"/>
                <a:ext cx="911019" cy="462672"/>
              </a:xfrm>
              <a:prstGeom prst="rect">
                <a:avLst/>
              </a:prstGeom>
              <a:solidFill>
                <a:srgbClr val="B5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181</a:t>
                </a:r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181/181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42" name="矩形 19">
                <a:extLst>
                  <a:ext uri="{FF2B5EF4-FFF2-40B4-BE49-F238E27FC236}">
                    <a16:creationId xmlns:a16="http://schemas.microsoft.com/office/drawing/2014/main" id="{B21AD6AC-1275-0142-A9EA-D77B26CB40EF}"/>
                  </a:ext>
                </a:extLst>
              </p:cNvPr>
              <p:cNvSpPr/>
              <p:nvPr userDrawn="1"/>
            </p:nvSpPr>
            <p:spPr>
              <a:xfrm>
                <a:off x="13288171" y="5362779"/>
                <a:ext cx="911019" cy="462672"/>
              </a:xfrm>
              <a:prstGeom prst="rect">
                <a:avLst/>
              </a:prstGeom>
              <a:solidFill>
                <a:srgbClr val="59575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 89</a:t>
                </a:r>
                <a:r>
                  <a:rPr kumimoji="1" lang="mr-IN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FFFFFF"/>
                    </a:solidFill>
                    <a:latin typeface="Arial" charset="0"/>
                    <a:ea typeface="Arial" charset="0"/>
                    <a:cs typeface="Arial" charset="0"/>
                  </a:rPr>
                  <a:t>87/87</a:t>
                </a:r>
                <a:endParaRPr kumimoji="1" lang="mr-IN" altLang="zh-CN" sz="59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43" name="矩形 22">
                <a:extLst>
                  <a:ext uri="{FF2B5EF4-FFF2-40B4-BE49-F238E27FC236}">
                    <a16:creationId xmlns:a16="http://schemas.microsoft.com/office/drawing/2014/main" id="{238BAC2A-AE09-A84D-875D-8472236D6610}"/>
                  </a:ext>
                </a:extLst>
              </p:cNvPr>
              <p:cNvSpPr/>
              <p:nvPr userDrawn="1"/>
            </p:nvSpPr>
            <p:spPr>
              <a:xfrm>
                <a:off x="13288171" y="6403948"/>
                <a:ext cx="911019" cy="462672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chemeClr val="bg1">
                    <a:lumMod val="10000"/>
                    <a:lumOff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defTabSz="782702"/>
                <a:r>
                  <a:rPr kumimoji="1" lang="mr-IN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 255</a:t>
                </a:r>
                <a:r>
                  <a:rPr kumimoji="1" lang="mr-IN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599" b="1" dirty="0">
                    <a:solidFill>
                      <a:srgbClr val="666666"/>
                    </a:solidFill>
                    <a:latin typeface="Arial" charset="0"/>
                    <a:ea typeface="Arial" charset="0"/>
                    <a:cs typeface="Arial" charset="0"/>
                  </a:rPr>
                  <a:t>255/255</a:t>
                </a:r>
                <a:endParaRPr kumimoji="1" lang="mr-IN" altLang="zh-CN" sz="599" b="1" dirty="0">
                  <a:solidFill>
                    <a:srgbClr val="666666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23309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</p:sldLayoutIdLst>
  <p:hf hdr="0" ftr="0" dt="0"/>
  <p:txStyles>
    <p:titleStyle>
      <a:lvl1pPr algn="l" defTabSz="1016636" rtl="0" eaLnBrk="1" latinLnBrk="0" hangingPunct="1">
        <a:lnSpc>
          <a:spcPct val="90000"/>
        </a:lnSpc>
        <a:spcBef>
          <a:spcPct val="0"/>
        </a:spcBef>
        <a:buNone/>
        <a:defRPr sz="48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4160" indent="-254160" algn="l" defTabSz="1016636" rtl="0" eaLnBrk="1" latinLnBrk="0" hangingPunct="1">
        <a:lnSpc>
          <a:spcPct val="90000"/>
        </a:lnSpc>
        <a:spcBef>
          <a:spcPts val="1112"/>
        </a:spcBef>
        <a:buFont typeface="Arial" panose="020B0604020202020204" pitchFamily="34" charset="0"/>
        <a:buChar char="•"/>
        <a:defRPr sz="3112" kern="1200">
          <a:solidFill>
            <a:schemeClr val="tx1"/>
          </a:solidFill>
          <a:latin typeface="+mn-lt"/>
          <a:ea typeface="+mn-ea"/>
          <a:cs typeface="+mn-cs"/>
        </a:defRPr>
      </a:lvl1pPr>
      <a:lvl2pPr marL="762478" indent="-254160" algn="l" defTabSz="1016636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669" kern="1200">
          <a:solidFill>
            <a:schemeClr val="tx1"/>
          </a:solidFill>
          <a:latin typeface="+mn-lt"/>
          <a:ea typeface="+mn-ea"/>
          <a:cs typeface="+mn-cs"/>
        </a:defRPr>
      </a:lvl2pPr>
      <a:lvl3pPr marL="1270796" indent="-254160" algn="l" defTabSz="1016636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224" kern="1200">
          <a:solidFill>
            <a:schemeClr val="tx1"/>
          </a:solidFill>
          <a:latin typeface="+mn-lt"/>
          <a:ea typeface="+mn-ea"/>
          <a:cs typeface="+mn-cs"/>
        </a:defRPr>
      </a:lvl3pPr>
      <a:lvl4pPr marL="1779115" indent="-254160" algn="l" defTabSz="1016636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4pPr>
      <a:lvl5pPr marL="2287433" indent="-254160" algn="l" defTabSz="1016636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5pPr>
      <a:lvl6pPr marL="2795752" indent="-254160" algn="l" defTabSz="1016636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6pPr>
      <a:lvl7pPr marL="3304070" indent="-254160" algn="l" defTabSz="1016636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7pPr>
      <a:lvl8pPr marL="3812388" indent="-254160" algn="l" defTabSz="1016636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8pPr>
      <a:lvl9pPr marL="4320706" indent="-254160" algn="l" defTabSz="1016636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6636" rtl="0" eaLnBrk="1" latinLnBrk="0" hangingPunct="1">
        <a:defRPr sz="2001" kern="1200">
          <a:solidFill>
            <a:schemeClr val="tx1"/>
          </a:solidFill>
          <a:latin typeface="+mn-lt"/>
          <a:ea typeface="+mn-ea"/>
          <a:cs typeface="+mn-cs"/>
        </a:defRPr>
      </a:lvl1pPr>
      <a:lvl2pPr marL="508319" algn="l" defTabSz="1016636" rtl="0" eaLnBrk="1" latinLnBrk="0" hangingPunct="1">
        <a:defRPr sz="2001" kern="1200">
          <a:solidFill>
            <a:schemeClr val="tx1"/>
          </a:solidFill>
          <a:latin typeface="+mn-lt"/>
          <a:ea typeface="+mn-ea"/>
          <a:cs typeface="+mn-cs"/>
        </a:defRPr>
      </a:lvl2pPr>
      <a:lvl3pPr marL="1016636" algn="l" defTabSz="1016636" rtl="0" eaLnBrk="1" latinLnBrk="0" hangingPunct="1">
        <a:defRPr sz="2001" kern="1200">
          <a:solidFill>
            <a:schemeClr val="tx1"/>
          </a:solidFill>
          <a:latin typeface="+mn-lt"/>
          <a:ea typeface="+mn-ea"/>
          <a:cs typeface="+mn-cs"/>
        </a:defRPr>
      </a:lvl3pPr>
      <a:lvl4pPr marL="1524956" algn="l" defTabSz="1016636" rtl="0" eaLnBrk="1" latinLnBrk="0" hangingPunct="1">
        <a:defRPr sz="2001" kern="1200">
          <a:solidFill>
            <a:schemeClr val="tx1"/>
          </a:solidFill>
          <a:latin typeface="+mn-lt"/>
          <a:ea typeface="+mn-ea"/>
          <a:cs typeface="+mn-cs"/>
        </a:defRPr>
      </a:lvl4pPr>
      <a:lvl5pPr marL="2033274" algn="l" defTabSz="1016636" rtl="0" eaLnBrk="1" latinLnBrk="0" hangingPunct="1">
        <a:defRPr sz="2001" kern="1200">
          <a:solidFill>
            <a:schemeClr val="tx1"/>
          </a:solidFill>
          <a:latin typeface="+mn-lt"/>
          <a:ea typeface="+mn-ea"/>
          <a:cs typeface="+mn-cs"/>
        </a:defRPr>
      </a:lvl5pPr>
      <a:lvl6pPr marL="2541592" algn="l" defTabSz="1016636" rtl="0" eaLnBrk="1" latinLnBrk="0" hangingPunct="1">
        <a:defRPr sz="2001" kern="1200">
          <a:solidFill>
            <a:schemeClr val="tx1"/>
          </a:solidFill>
          <a:latin typeface="+mn-lt"/>
          <a:ea typeface="+mn-ea"/>
          <a:cs typeface="+mn-cs"/>
        </a:defRPr>
      </a:lvl6pPr>
      <a:lvl7pPr marL="3049911" algn="l" defTabSz="1016636" rtl="0" eaLnBrk="1" latinLnBrk="0" hangingPunct="1">
        <a:defRPr sz="2001" kern="1200">
          <a:solidFill>
            <a:schemeClr val="tx1"/>
          </a:solidFill>
          <a:latin typeface="+mn-lt"/>
          <a:ea typeface="+mn-ea"/>
          <a:cs typeface="+mn-cs"/>
        </a:defRPr>
      </a:lvl7pPr>
      <a:lvl8pPr marL="3558231" algn="l" defTabSz="1016636" rtl="0" eaLnBrk="1" latinLnBrk="0" hangingPunct="1">
        <a:defRPr sz="2001" kern="1200">
          <a:solidFill>
            <a:schemeClr val="tx1"/>
          </a:solidFill>
          <a:latin typeface="+mn-lt"/>
          <a:ea typeface="+mn-ea"/>
          <a:cs typeface="+mn-cs"/>
        </a:defRPr>
      </a:lvl8pPr>
      <a:lvl9pPr marL="4066548" algn="l" defTabSz="1016636" rtl="0" eaLnBrk="1" latinLnBrk="0" hangingPunct="1">
        <a:defRPr sz="20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1" userDrawn="1">
          <p15:clr>
            <a:srgbClr val="F26B43"/>
          </p15:clr>
        </p15:guide>
        <p15:guide id="2" pos="4487" userDrawn="1">
          <p15:clr>
            <a:srgbClr val="F26B43"/>
          </p15:clr>
        </p15:guide>
        <p15:guide id="3" pos="535" userDrawn="1">
          <p15:clr>
            <a:srgbClr val="F26B43"/>
          </p15:clr>
        </p15:guide>
        <p15:guide id="4" pos="8438" userDrawn="1">
          <p15:clr>
            <a:srgbClr val="F26B43"/>
          </p15:clr>
        </p15:guide>
        <p15:guide id="5" orient="horz" pos="410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113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2" r:id="rId12"/>
    <p:sldLayoutId id="2147483662" r:id="rId13"/>
    <p:sldLayoutId id="2147483663" r:id="rId14"/>
    <p:sldLayoutId id="2147483733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-1" y="6359236"/>
            <a:ext cx="12192001" cy="498764"/>
          </a:xfrm>
          <a:prstGeom prst="rect">
            <a:avLst/>
          </a:prstGeom>
        </p:spPr>
      </p:pic>
      <p:sp>
        <p:nvSpPr>
          <p:cNvPr id="4" name="文本框 3"/>
          <p:cNvSpPr txBox="1"/>
          <p:nvPr userDrawn="1"/>
        </p:nvSpPr>
        <p:spPr>
          <a:xfrm>
            <a:off x="416139" y="6388299"/>
            <a:ext cx="4854791" cy="3363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en-US" altLang="zh-CN" sz="1200" dirty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Intelligent Terminal Memory Association (“ITMA”) </a:t>
            </a:r>
            <a:r>
              <a:rPr lang="zh-CN" altLang="en-US" sz="1200" dirty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 </a:t>
            </a:r>
            <a:r>
              <a:rPr lang="zh-CN" altLang="en-US" sz="1200" dirty="0">
                <a:solidFill>
                  <a:prstClr val="white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智慧终端存储协会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5DCE8372-80C3-6D48-8A5B-E3B141E5266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2473" y="6513908"/>
            <a:ext cx="1180285" cy="210765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F793CA54-F113-5546-97B9-87DDC4ECFE85}"/>
              </a:ext>
            </a:extLst>
          </p:cNvPr>
          <p:cNvSpPr txBox="1"/>
          <p:nvPr userDrawn="1"/>
        </p:nvSpPr>
        <p:spPr>
          <a:xfrm>
            <a:off x="11299927" y="6560552"/>
            <a:ext cx="2936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kumimoji="1" lang="en-US" altLang="zh-CN" sz="1200" dirty="0">
                <a:solidFill>
                  <a:prstClr val="white"/>
                </a:solidFill>
              </a:rPr>
              <a:t>™</a:t>
            </a:r>
            <a:endParaRPr kumimoji="1" lang="zh-CN" altLang="en-US" sz="1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793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if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F3FCFEE4-860F-254C-A1B3-35D726063C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0" y="4538410"/>
            <a:ext cx="12192001" cy="2445672"/>
          </a:xfrm>
          <a:prstGeom prst="rect">
            <a:avLst/>
          </a:prstGeom>
        </p:spPr>
      </p:pic>
      <p:sp>
        <p:nvSpPr>
          <p:cNvPr id="13" name="矩形 12">
            <a:extLst>
              <a:ext uri="{FF2B5EF4-FFF2-40B4-BE49-F238E27FC236}">
                <a16:creationId xmlns:a16="http://schemas.microsoft.com/office/drawing/2014/main" id="{36C9475B-77F5-6A40-B1B5-FC24A85D32EB}"/>
              </a:ext>
            </a:extLst>
          </p:cNvPr>
          <p:cNvSpPr/>
          <p:nvPr/>
        </p:nvSpPr>
        <p:spPr>
          <a:xfrm>
            <a:off x="2175720" y="2226400"/>
            <a:ext cx="7470315" cy="13088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800" b="1" dirty="0">
                <a:latin typeface="微软雅黑" panose="020B0503020204020204" charset="-122"/>
                <a:ea typeface="微软雅黑" panose="020B0503020204020204" charset="-122"/>
              </a:rPr>
              <a:t>NM 1.0 </a:t>
            </a: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版本修订 补充容性负载相关参数建议</a:t>
            </a:r>
            <a:endParaRPr lang="en-US" altLang="zh-CN" sz="2800" b="1" dirty="0"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2800" b="1" dirty="0">
                <a:latin typeface="微软雅黑" panose="020B0503020204020204" charset="-122"/>
                <a:ea typeface="微软雅黑" panose="020B0503020204020204" charset="-122"/>
              </a:rPr>
              <a:t>A revision proposal for Card capacitance</a:t>
            </a:r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5BC81792-D8C4-C847-8400-4368DBEBA751}"/>
              </a:ext>
            </a:extLst>
          </p:cNvPr>
          <p:cNvGrpSpPr/>
          <p:nvPr/>
        </p:nvGrpSpPr>
        <p:grpSpPr>
          <a:xfrm>
            <a:off x="4663779" y="659451"/>
            <a:ext cx="2616368" cy="824600"/>
            <a:chOff x="4396100" y="1220391"/>
            <a:chExt cx="3007693" cy="947934"/>
          </a:xfrm>
        </p:grpSpPr>
        <p:pic>
          <p:nvPicPr>
            <p:cNvPr id="15" name="图片 14">
              <a:extLst>
                <a:ext uri="{FF2B5EF4-FFF2-40B4-BE49-F238E27FC236}">
                  <a16:creationId xmlns:a16="http://schemas.microsoft.com/office/drawing/2014/main" id="{87712CEF-BB89-2849-8464-03BEF5B2158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" r="4835" b="514"/>
            <a:stretch/>
          </p:blipFill>
          <p:spPr>
            <a:xfrm>
              <a:off x="4396100" y="1220391"/>
              <a:ext cx="2608224" cy="765890"/>
            </a:xfrm>
            <a:prstGeom prst="rect">
              <a:avLst/>
            </a:prstGeom>
          </p:spPr>
        </p:pic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94EB9A15-C163-FD45-911A-6EEF1E4AF8F8}"/>
                </a:ext>
              </a:extLst>
            </p:cNvPr>
            <p:cNvSpPr txBox="1"/>
            <p:nvPr/>
          </p:nvSpPr>
          <p:spPr>
            <a:xfrm>
              <a:off x="7004325" y="1768215"/>
              <a:ext cx="39946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™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2187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87931C9-A9F1-4F2B-9002-BA346DC51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167" y="163050"/>
            <a:ext cx="8608217" cy="598163"/>
          </a:xfrm>
        </p:spPr>
        <p:txBody>
          <a:bodyPr/>
          <a:lstStyle/>
          <a:p>
            <a:r>
              <a:rPr lang="zh-CN" altLang="en-US" sz="2000" dirty="0">
                <a:solidFill>
                  <a:schemeClr val="accent1">
                    <a:lumMod val="75000"/>
                  </a:schemeClr>
                </a:solidFill>
                <a:cs typeface="+mn-cs"/>
              </a:rPr>
              <a:t>背景介绍：基于</a:t>
            </a:r>
            <a:r>
              <a:rPr lang="en-US" altLang="zh-CN" sz="2000" dirty="0">
                <a:solidFill>
                  <a:schemeClr val="accent1">
                    <a:lumMod val="75000"/>
                  </a:schemeClr>
                </a:solidFill>
                <a:cs typeface="+mn-cs"/>
              </a:rPr>
              <a:t>1.0</a:t>
            </a:r>
            <a:r>
              <a:rPr lang="zh-CN" altLang="en-US" sz="2000" dirty="0">
                <a:solidFill>
                  <a:schemeClr val="accent1">
                    <a:lumMod val="75000"/>
                  </a:schemeClr>
                </a:solidFill>
                <a:cs typeface="+mn-cs"/>
              </a:rPr>
              <a:t>版本产品问题，需修订</a:t>
            </a:r>
            <a:r>
              <a:rPr lang="en-US" altLang="zh-CN" sz="2000" dirty="0">
                <a:solidFill>
                  <a:schemeClr val="accent1">
                    <a:lumMod val="75000"/>
                  </a:schemeClr>
                </a:solidFill>
                <a:cs typeface="+mn-cs"/>
              </a:rPr>
              <a:t>1.0</a:t>
            </a:r>
            <a:r>
              <a:rPr lang="zh-CN" altLang="en-US" sz="2000" dirty="0">
                <a:solidFill>
                  <a:schemeClr val="accent1">
                    <a:lumMod val="75000"/>
                  </a:schemeClr>
                </a:solidFill>
                <a:cs typeface="+mn-cs"/>
              </a:rPr>
              <a:t>标准，确保</a:t>
            </a:r>
            <a:r>
              <a:rPr lang="en-US" altLang="zh-CN" sz="2000" dirty="0">
                <a:solidFill>
                  <a:schemeClr val="accent1">
                    <a:lumMod val="75000"/>
                  </a:schemeClr>
                </a:solidFill>
                <a:cs typeface="+mn-cs"/>
              </a:rPr>
              <a:t>NM</a:t>
            </a:r>
            <a:r>
              <a:rPr lang="zh-CN" altLang="en-US" sz="2000" dirty="0">
                <a:solidFill>
                  <a:schemeClr val="accent1">
                    <a:lumMod val="75000"/>
                  </a:schemeClr>
                </a:solidFill>
                <a:cs typeface="+mn-cs"/>
              </a:rPr>
              <a:t>卡体验</a:t>
            </a:r>
            <a:br>
              <a:rPr lang="en-US" altLang="zh-CN" sz="2000" dirty="0">
                <a:solidFill>
                  <a:schemeClr val="accent1">
                    <a:lumMod val="75000"/>
                  </a:schemeClr>
                </a:solidFill>
                <a:cs typeface="+mn-cs"/>
              </a:rPr>
            </a:br>
            <a:r>
              <a:rPr lang="en-US" altLang="zh-CN" sz="1600" b="0" dirty="0">
                <a:solidFill>
                  <a:schemeClr val="tx1"/>
                </a:solidFill>
                <a:cs typeface="+mn-cs"/>
              </a:rPr>
              <a:t>Background</a:t>
            </a:r>
            <a:r>
              <a:rPr lang="zh-CN" altLang="en-US" sz="1600" b="0" dirty="0">
                <a:solidFill>
                  <a:schemeClr val="tx1"/>
                </a:solidFill>
                <a:cs typeface="+mn-cs"/>
              </a:rPr>
              <a:t>：</a:t>
            </a:r>
            <a:r>
              <a:rPr lang="en-US" altLang="zh-CN" sz="1600" b="0" dirty="0">
                <a:solidFill>
                  <a:schemeClr val="tx1"/>
                </a:solidFill>
                <a:cs typeface="+mn-cs"/>
              </a:rPr>
              <a:t> NM1.0 standard needs to be revised to ensure NM card experience</a:t>
            </a:r>
            <a:endParaRPr lang="zh-CN" altLang="en-US" sz="2000" b="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731605" y="1062655"/>
            <a:ext cx="9532741" cy="166199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NM</a:t>
            </a:r>
            <a:r>
              <a:rPr lang="zh-CN" altLang="en-US" sz="20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卡当前产品问题，影响用户体验</a:t>
            </a:r>
            <a:endParaRPr lang="en-US" altLang="zh-CN" sz="2000" b="1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Main issues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当前收到来自厂商、用户反馈问题，</a:t>
            </a:r>
            <a:r>
              <a:rPr lang="en-US" altLang="zh-CN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NM</a:t>
            </a:r>
            <a:r>
              <a:rPr lang="zh-CN" altLang="en-US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卡出现手机重启</a:t>
            </a:r>
            <a:r>
              <a:rPr lang="en-US" altLang="zh-CN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卡移除</a:t>
            </a:r>
            <a:r>
              <a:rPr lang="en-US" altLang="zh-CN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性能下降问题</a:t>
            </a:r>
            <a:endParaRPr lang="en-US" altLang="zh-CN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8000" lvl="1"/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Feedback collected from vendors and users including smartphone restarted, NM card removed unexpected, and performance reduction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85312" y="3354433"/>
            <a:ext cx="5567128" cy="286232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zh-CN" altLang="en-US" sz="20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定位到主要问题</a:t>
            </a:r>
            <a:endParaRPr lang="en-US" altLang="zh-CN" sz="2000" b="1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Key potential problem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Host</a:t>
            </a:r>
            <a:r>
              <a:rPr lang="zh-CN" altLang="en-US" sz="160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端需要保持</a:t>
            </a:r>
            <a:r>
              <a:rPr lang="en-US" altLang="zh-CN" sz="160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CLK</a:t>
            </a:r>
            <a:r>
              <a:rPr lang="zh-CN" altLang="en-US" sz="160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160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CMD</a:t>
            </a:r>
            <a:r>
              <a:rPr lang="zh-CN" altLang="en-US" sz="160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160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Data</a:t>
            </a:r>
            <a:r>
              <a:rPr lang="zh-CN" altLang="en-US" sz="160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信号电平</a:t>
            </a:r>
            <a:r>
              <a:rPr lang="en-US" altLang="zh-CN" sz="160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1.8V </a:t>
            </a:r>
          </a:p>
          <a:p>
            <a:pPr marL="288000" lvl="1"/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Host ensure voltage level at 1.8v on CLK/CMD/Data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卡片容性负载</a:t>
            </a:r>
            <a:r>
              <a:rPr lang="en-US" altLang="zh-CN" sz="1600" dirty="0" err="1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eMMC</a:t>
            </a:r>
            <a:r>
              <a:rPr lang="zh-CN" altLang="en-US" sz="160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协议规定为</a:t>
            </a:r>
            <a:r>
              <a:rPr lang="en-US" altLang="zh-CN" sz="160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6fF</a:t>
            </a:r>
            <a:r>
              <a:rPr lang="zh-CN" altLang="en-US" sz="160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，但</a:t>
            </a:r>
            <a:r>
              <a:rPr lang="en-US" altLang="zh-CN" sz="160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NM</a:t>
            </a:r>
            <a:r>
              <a:rPr lang="zh-CN" altLang="en-US" sz="160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卡使用场景不同，金手指面积等因素影响，不能满足规范要求，导致性能问题</a:t>
            </a:r>
            <a:endParaRPr lang="en-US" altLang="zh-CN" sz="1600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8000" lvl="1"/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Due to NM card using scenario, the capacitance parameter can not meet the </a:t>
            </a:r>
            <a:r>
              <a:rPr lang="en-US" altLang="zh-CN" sz="1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eMMC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Spec requirements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1460" y="4769340"/>
            <a:ext cx="5222474" cy="41022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7289" y="5399125"/>
            <a:ext cx="5864711" cy="34807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53366" y="3734283"/>
            <a:ext cx="1970596" cy="85918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91937" y="3741765"/>
            <a:ext cx="2500561" cy="808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584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87931C9-A9F1-4F2B-9002-BA346DC51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167" y="163050"/>
            <a:ext cx="8608217" cy="598163"/>
          </a:xfrm>
        </p:spPr>
        <p:txBody>
          <a:bodyPr/>
          <a:lstStyle/>
          <a:p>
            <a:r>
              <a:rPr lang="zh-CN" altLang="en-US" sz="2000" dirty="0">
                <a:solidFill>
                  <a:schemeClr val="accent1">
                    <a:lumMod val="75000"/>
                  </a:schemeClr>
                </a:solidFill>
                <a:cs typeface="+mn-cs"/>
              </a:rPr>
              <a:t>建议解决方案：制定符合</a:t>
            </a:r>
            <a:r>
              <a:rPr lang="en-US" altLang="zh-CN" sz="2000" dirty="0">
                <a:solidFill>
                  <a:schemeClr val="accent1">
                    <a:lumMod val="75000"/>
                  </a:schemeClr>
                </a:solidFill>
                <a:cs typeface="+mn-cs"/>
              </a:rPr>
              <a:t>NM</a:t>
            </a:r>
            <a:r>
              <a:rPr lang="zh-CN" altLang="en-US" sz="2000" dirty="0">
                <a:solidFill>
                  <a:schemeClr val="accent1">
                    <a:lumMod val="75000"/>
                  </a:schemeClr>
                </a:solidFill>
                <a:cs typeface="+mn-cs"/>
              </a:rPr>
              <a:t>卡的容性负载参数</a:t>
            </a:r>
            <a:br>
              <a:rPr lang="en-US" altLang="zh-CN" sz="2000" dirty="0">
                <a:solidFill>
                  <a:schemeClr val="accent1">
                    <a:lumMod val="75000"/>
                  </a:schemeClr>
                </a:solidFill>
                <a:cs typeface="+mn-cs"/>
              </a:rPr>
            </a:br>
            <a:r>
              <a:rPr lang="en-US" altLang="zh-CN" sz="1600" b="0" dirty="0">
                <a:solidFill>
                  <a:schemeClr val="tx1"/>
                </a:solidFill>
                <a:cs typeface="+mn-cs"/>
              </a:rPr>
              <a:t>Proposal</a:t>
            </a:r>
            <a:r>
              <a:rPr lang="zh-CN" altLang="en-US" sz="1600" b="0" dirty="0">
                <a:solidFill>
                  <a:schemeClr val="tx1"/>
                </a:solidFill>
                <a:cs typeface="+mn-cs"/>
              </a:rPr>
              <a:t>：</a:t>
            </a:r>
            <a:r>
              <a:rPr lang="en-US" altLang="zh-CN" sz="1600" b="0" dirty="0">
                <a:solidFill>
                  <a:schemeClr val="tx1"/>
                </a:solidFill>
                <a:cs typeface="+mn-cs"/>
              </a:rPr>
              <a:t> defined the suitable capacitance parameter comply with NM card </a:t>
            </a:r>
            <a:endParaRPr lang="zh-CN" altLang="en-US" sz="2000" b="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69845" y="1158242"/>
            <a:ext cx="9627451" cy="390876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zh-CN" altLang="en-US" sz="20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建议解决方案</a:t>
            </a:r>
            <a:endParaRPr lang="en-US" altLang="zh-CN" sz="2000" b="1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Proposal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收集当前已上市</a:t>
            </a:r>
            <a:r>
              <a:rPr lang="en-US" altLang="zh-CN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NM</a:t>
            </a:r>
            <a:r>
              <a:rPr lang="zh-CN" altLang="en-US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卡容性负载参数标称值和实际测试值，待收集完各方参数后，制定符合</a:t>
            </a:r>
            <a:r>
              <a:rPr lang="en-US" altLang="zh-CN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NM</a:t>
            </a:r>
            <a:r>
              <a:rPr lang="zh-CN" altLang="en-US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卡的容性负载参数，请有意向参与该提案的报名成为参与单位，目前采集到江波龙</a:t>
            </a:r>
            <a:r>
              <a:rPr lang="en-US" altLang="zh-CN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NM</a:t>
            </a:r>
            <a:r>
              <a:rPr lang="zh-CN" altLang="en-US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卡的值在</a:t>
            </a:r>
            <a:r>
              <a:rPr lang="en-US" altLang="zh-CN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13pF</a:t>
            </a:r>
            <a:r>
              <a:rPr lang="zh-CN" altLang="en-US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，请其他厂家测试反馈</a:t>
            </a:r>
            <a:endParaRPr lang="en-US" altLang="zh-CN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8000" lvl="1"/>
            <a:r>
              <a:rPr lang="en-US" altLang="zh-CN" sz="1400" dirty="0"/>
              <a:t>defined the suitable capacitance parameter comply with NM card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修订</a:t>
            </a:r>
            <a:r>
              <a:rPr lang="en-US" altLang="zh-CN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1.0</a:t>
            </a:r>
            <a:r>
              <a:rPr lang="zh-CN" altLang="en-US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技术和</a:t>
            </a:r>
            <a:r>
              <a:rPr lang="en-US" altLang="zh-CN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或测试规范，补充</a:t>
            </a:r>
            <a:r>
              <a:rPr lang="en-US" altLang="zh-CN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Capacitance</a:t>
            </a:r>
            <a:r>
              <a:rPr lang="zh-CN" altLang="en-US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参数</a:t>
            </a:r>
            <a:endParaRPr lang="en-US" altLang="zh-CN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8000" lvl="1"/>
            <a:r>
              <a:rPr lang="en-US" altLang="zh-CN" sz="1400" dirty="0"/>
              <a:t>Make revision to ITMA Specification with Capacitance parameter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ITMA Speciation IS 11.001 Mechanical Specification for NM Card Version 1.0.0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ITMA Speciation IS 21.005 Testing Specification for NM Card Version 1.0.0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将该参数作为抽检考核项，商标授权会考核该值，提升</a:t>
            </a:r>
            <a:r>
              <a:rPr lang="en-US" altLang="zh-CN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NM</a:t>
            </a:r>
            <a:r>
              <a:rPr lang="zh-CN" altLang="en-US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卡品质</a:t>
            </a:r>
            <a:endParaRPr lang="en-US" altLang="zh-CN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8000" lvl="1"/>
            <a:r>
              <a:rPr lang="en-US" altLang="zh-CN" sz="1400" dirty="0"/>
              <a:t>This parameter should be tested to improve the quality of the NM card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63020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87931C9-A9F1-4F2B-9002-BA346DC51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167" y="163050"/>
            <a:ext cx="8608217" cy="598163"/>
          </a:xfrm>
        </p:spPr>
        <p:txBody>
          <a:bodyPr/>
          <a:lstStyle/>
          <a:p>
            <a:r>
              <a:rPr lang="zh-CN" altLang="en-US" sz="2000" dirty="0">
                <a:solidFill>
                  <a:schemeClr val="accent1">
                    <a:lumMod val="75000"/>
                  </a:schemeClr>
                </a:solidFill>
                <a:cs typeface="+mn-cs"/>
              </a:rPr>
              <a:t>进展：制定符合</a:t>
            </a:r>
            <a:r>
              <a:rPr lang="en-US" altLang="zh-CN" sz="2000" dirty="0">
                <a:solidFill>
                  <a:schemeClr val="accent1">
                    <a:lumMod val="75000"/>
                  </a:schemeClr>
                </a:solidFill>
                <a:cs typeface="+mn-cs"/>
              </a:rPr>
              <a:t>NM</a:t>
            </a:r>
            <a:r>
              <a:rPr lang="zh-CN" altLang="en-US" sz="2000" dirty="0">
                <a:solidFill>
                  <a:schemeClr val="accent1">
                    <a:lumMod val="75000"/>
                  </a:schemeClr>
                </a:solidFill>
                <a:cs typeface="+mn-cs"/>
              </a:rPr>
              <a:t>卡的容性负载参数</a:t>
            </a:r>
            <a:br>
              <a:rPr lang="en-US" altLang="zh-CN" sz="2000" dirty="0">
                <a:solidFill>
                  <a:schemeClr val="accent1">
                    <a:lumMod val="75000"/>
                  </a:schemeClr>
                </a:solidFill>
                <a:cs typeface="+mn-cs"/>
              </a:rPr>
            </a:br>
            <a:r>
              <a:rPr lang="en-US" altLang="zh-CN" sz="1600" b="0" dirty="0">
                <a:solidFill>
                  <a:schemeClr val="tx1"/>
                </a:solidFill>
                <a:cs typeface="+mn-cs"/>
              </a:rPr>
              <a:t>Progress</a:t>
            </a:r>
            <a:r>
              <a:rPr lang="zh-CN" altLang="en-US" sz="1600" b="0" dirty="0">
                <a:solidFill>
                  <a:schemeClr val="tx1"/>
                </a:solidFill>
                <a:cs typeface="+mn-cs"/>
              </a:rPr>
              <a:t>：</a:t>
            </a:r>
            <a:r>
              <a:rPr lang="en-US" altLang="zh-CN" sz="1600" b="0" dirty="0">
                <a:solidFill>
                  <a:schemeClr val="tx1"/>
                </a:solidFill>
                <a:cs typeface="+mn-cs"/>
              </a:rPr>
              <a:t> defined the suitable capacitance parameter comply with NM card </a:t>
            </a:r>
            <a:endParaRPr lang="zh-CN" altLang="en-US" sz="2000" b="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77606" y="874455"/>
            <a:ext cx="5328754" cy="255454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zh-CN" altLang="en-US" sz="20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进展</a:t>
            </a:r>
            <a:endParaRPr lang="en-US" altLang="zh-CN" sz="2000" b="1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Progress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AAC</a:t>
            </a:r>
            <a:r>
              <a:rPr lang="zh-CN" altLang="en-US" sz="160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测试组已经组织汇总各供应商已上市的</a:t>
            </a:r>
            <a:r>
              <a:rPr lang="en-US" altLang="zh-CN" sz="160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NM</a:t>
            </a:r>
            <a:r>
              <a:rPr lang="zh-CN" altLang="en-US" sz="160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卡，江波龙方负责测试</a:t>
            </a:r>
            <a:r>
              <a:rPr lang="en-US" altLang="zh-CN" sz="160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NM</a:t>
            </a:r>
            <a:r>
              <a:rPr lang="zh-CN" altLang="en-US" sz="160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卡容性负载参数实际测试值，具体测试数据见下表，与标称值存在差异</a:t>
            </a:r>
            <a:endParaRPr lang="en-US" altLang="zh-CN" sz="1600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8000" lvl="1"/>
            <a:endParaRPr lang="en-US" altLang="zh-CN" sz="1400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AF056E4F-BDD3-46A4-8071-F2D76BC4AC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290016"/>
              </p:ext>
            </p:extLst>
          </p:nvPr>
        </p:nvGraphicFramePr>
        <p:xfrm>
          <a:off x="861247" y="2900475"/>
          <a:ext cx="4493448" cy="3373755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561681">
                  <a:extLst>
                    <a:ext uri="{9D8B030D-6E8A-4147-A177-3AD203B41FA5}">
                      <a16:colId xmlns:a16="http://schemas.microsoft.com/office/drawing/2014/main" val="1456875702"/>
                    </a:ext>
                  </a:extLst>
                </a:gridCol>
                <a:gridCol w="561681">
                  <a:extLst>
                    <a:ext uri="{9D8B030D-6E8A-4147-A177-3AD203B41FA5}">
                      <a16:colId xmlns:a16="http://schemas.microsoft.com/office/drawing/2014/main" val="3474309959"/>
                    </a:ext>
                  </a:extLst>
                </a:gridCol>
                <a:gridCol w="561681">
                  <a:extLst>
                    <a:ext uri="{9D8B030D-6E8A-4147-A177-3AD203B41FA5}">
                      <a16:colId xmlns:a16="http://schemas.microsoft.com/office/drawing/2014/main" val="108547918"/>
                    </a:ext>
                  </a:extLst>
                </a:gridCol>
                <a:gridCol w="561681">
                  <a:extLst>
                    <a:ext uri="{9D8B030D-6E8A-4147-A177-3AD203B41FA5}">
                      <a16:colId xmlns:a16="http://schemas.microsoft.com/office/drawing/2014/main" val="3734654157"/>
                    </a:ext>
                  </a:extLst>
                </a:gridCol>
                <a:gridCol w="561681">
                  <a:extLst>
                    <a:ext uri="{9D8B030D-6E8A-4147-A177-3AD203B41FA5}">
                      <a16:colId xmlns:a16="http://schemas.microsoft.com/office/drawing/2014/main" val="2889254604"/>
                    </a:ext>
                  </a:extLst>
                </a:gridCol>
                <a:gridCol w="561681">
                  <a:extLst>
                    <a:ext uri="{9D8B030D-6E8A-4147-A177-3AD203B41FA5}">
                      <a16:colId xmlns:a16="http://schemas.microsoft.com/office/drawing/2014/main" val="3011650718"/>
                    </a:ext>
                  </a:extLst>
                </a:gridCol>
                <a:gridCol w="561681">
                  <a:extLst>
                    <a:ext uri="{9D8B030D-6E8A-4147-A177-3AD203B41FA5}">
                      <a16:colId xmlns:a16="http://schemas.microsoft.com/office/drawing/2014/main" val="4285843318"/>
                    </a:ext>
                  </a:extLst>
                </a:gridCol>
                <a:gridCol w="561681">
                  <a:extLst>
                    <a:ext uri="{9D8B030D-6E8A-4147-A177-3AD203B41FA5}">
                      <a16:colId xmlns:a16="http://schemas.microsoft.com/office/drawing/2014/main" val="456134960"/>
                    </a:ext>
                  </a:extLst>
                </a:gridCol>
              </a:tblGrid>
              <a:tr h="14581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 dirty="0">
                          <a:effectLst/>
                        </a:rPr>
                        <a:t>品牌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 dirty="0">
                          <a:effectLst/>
                        </a:rPr>
                        <a:t>序号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 dirty="0">
                          <a:effectLst/>
                        </a:rPr>
                        <a:t>管脚</a:t>
                      </a:r>
                      <a:r>
                        <a:rPr lang="en-US" altLang="zh-CN" sz="900" u="none" strike="noStrike" dirty="0">
                          <a:effectLst/>
                        </a:rPr>
                        <a:t>/</a:t>
                      </a:r>
                      <a:r>
                        <a:rPr lang="zh-CN" altLang="en-US" sz="900" u="none" strike="noStrike" dirty="0">
                          <a:effectLst/>
                        </a:rPr>
                        <a:t>电容值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14513"/>
                  </a:ext>
                </a:extLst>
              </a:tr>
              <a:tr h="14581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CMD(PIN2)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CLK(PIN8)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D0(PIN7)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D1(PIN1)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D2(PIN5)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D3(PIN4)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297457"/>
                  </a:ext>
                </a:extLst>
              </a:tr>
              <a:tr h="14581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C(pF)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C(pF)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C(pF)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C(pF)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C(pF)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C(pF)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110471"/>
                  </a:ext>
                </a:extLst>
              </a:tr>
              <a:tr h="14581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</a:rPr>
                        <a:t>品牌</a:t>
                      </a:r>
                      <a:r>
                        <a:rPr lang="en-US" altLang="zh-CN" sz="900" u="none" strike="noStrike">
                          <a:effectLst/>
                        </a:rPr>
                        <a:t>1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1#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10.58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11.68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11.56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11.22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10.06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9.91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88180356"/>
                  </a:ext>
                </a:extLst>
              </a:tr>
              <a:tr h="14581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2#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10.46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11.41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11.47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10.98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10.09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9.85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09654554"/>
                  </a:ext>
                </a:extLst>
              </a:tr>
              <a:tr h="14581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3#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10.56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11.58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11.41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11.05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9.98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9.82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80961582"/>
                  </a:ext>
                </a:extLst>
              </a:tr>
              <a:tr h="14581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4#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10.61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11.83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11.62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11.36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10.07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9.78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75798574"/>
                  </a:ext>
                </a:extLst>
              </a:tr>
              <a:tr h="14581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</a:rPr>
                        <a:t>品牌</a:t>
                      </a:r>
                      <a:r>
                        <a:rPr lang="en-US" altLang="zh-CN" sz="900" u="none" strike="noStrike">
                          <a:effectLst/>
                        </a:rPr>
                        <a:t>2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1#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12.33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13.56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13.43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11.98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12.26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10.08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59192583"/>
                  </a:ext>
                </a:extLst>
              </a:tr>
              <a:tr h="14581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2#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12.66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13.32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13.36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12.14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12.17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10.09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10991617"/>
                  </a:ext>
                </a:extLst>
              </a:tr>
              <a:tr h="14581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3#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12.42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13.83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13.54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12.02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12.41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10.98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96820832"/>
                  </a:ext>
                </a:extLst>
              </a:tr>
              <a:tr h="14581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4#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12.34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13.87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13.68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12.52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12.39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11.14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838854"/>
                  </a:ext>
                </a:extLst>
              </a:tr>
              <a:tr h="14581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</a:rPr>
                        <a:t>品牌</a:t>
                      </a:r>
                      <a:r>
                        <a:rPr lang="en-US" altLang="zh-CN" sz="900" u="none" strike="noStrike">
                          <a:effectLst/>
                        </a:rPr>
                        <a:t>3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1#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14.88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15.84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16.46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14.68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14.36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13.11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50059149"/>
                  </a:ext>
                </a:extLst>
              </a:tr>
              <a:tr h="14581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2#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14.85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15.51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15.94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14.71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14.38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13.41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18363053"/>
                  </a:ext>
                </a:extLst>
              </a:tr>
              <a:tr h="14581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3#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15.18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15.82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16.17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14.87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14.34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13.59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6397415"/>
                  </a:ext>
                </a:extLst>
              </a:tr>
              <a:tr h="14581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4#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14.65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15.53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15.95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14.58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14.14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13.38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55192219"/>
                  </a:ext>
                </a:extLst>
              </a:tr>
              <a:tr h="14581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>
                          <a:effectLst/>
                        </a:rPr>
                        <a:t>品牌</a:t>
                      </a:r>
                      <a:r>
                        <a:rPr lang="en-US" altLang="zh-CN" sz="900" u="none" strike="noStrike">
                          <a:effectLst/>
                        </a:rPr>
                        <a:t>4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1#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9.59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10.69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10.33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9.81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9.64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9.16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05666544"/>
                  </a:ext>
                </a:extLst>
              </a:tr>
              <a:tr h="14581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2#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9.47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10.51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10.21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9.74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9.58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9.11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6253101"/>
                  </a:ext>
                </a:extLst>
              </a:tr>
              <a:tr h="14581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3#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9.54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10.63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10.32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9.82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9.65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9.21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7926614"/>
                  </a:ext>
                </a:extLst>
              </a:tr>
              <a:tr h="14581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4#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9.67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10.73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10.43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9.88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9.75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9.27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24907559"/>
                  </a:ext>
                </a:extLst>
              </a:tr>
              <a:tr h="14581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 dirty="0">
                          <a:effectLst/>
                        </a:rPr>
                        <a:t>品牌</a:t>
                      </a:r>
                      <a:r>
                        <a:rPr lang="en-US" altLang="zh-CN" sz="900" u="none" strike="noStrike" dirty="0">
                          <a:effectLst/>
                        </a:rPr>
                        <a:t>5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1#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18.12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18.93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18.28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17.91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16.65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16.06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90780156"/>
                  </a:ext>
                </a:extLst>
              </a:tr>
              <a:tr h="14581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2#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18.71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18.35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19.33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18.23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17.52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16.57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05552129"/>
                  </a:ext>
                </a:extLst>
              </a:tr>
              <a:tr h="14581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3#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19.02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19.12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18.87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18.43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17.31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16.89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59743641"/>
                  </a:ext>
                </a:extLst>
              </a:tr>
              <a:tr h="14581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4#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19.16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19.11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19.51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18.78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17.33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16.63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98990356"/>
                  </a:ext>
                </a:extLst>
              </a:tr>
            </a:tbl>
          </a:graphicData>
        </a:graphic>
      </p:graphicFrame>
      <p:sp>
        <p:nvSpPr>
          <p:cNvPr id="5" name="矩形 4">
            <a:extLst>
              <a:ext uri="{FF2B5EF4-FFF2-40B4-BE49-F238E27FC236}">
                <a16:creationId xmlns:a16="http://schemas.microsoft.com/office/drawing/2014/main" id="{F8E1EF7F-0643-4CFA-B907-CCA477076A38}"/>
              </a:ext>
            </a:extLst>
          </p:cNvPr>
          <p:cNvSpPr/>
          <p:nvPr/>
        </p:nvSpPr>
        <p:spPr>
          <a:xfrm>
            <a:off x="5838336" y="1736895"/>
            <a:ext cx="5715784" cy="787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目前华为方仿真和模拟部门正在依据反馈值进行仿真模拟，初步测试结果表示</a:t>
            </a:r>
            <a:r>
              <a:rPr lang="en-US" altLang="zh-CN" sz="160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15pf</a:t>
            </a:r>
            <a:r>
              <a:rPr lang="zh-CN" altLang="en-US" sz="1600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表现较差</a:t>
            </a:r>
            <a:endParaRPr lang="en-US" altLang="zh-CN" sz="1600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7" name="内容占位符 3">
            <a:extLst>
              <a:ext uri="{FF2B5EF4-FFF2-40B4-BE49-F238E27FC236}">
                <a16:creationId xmlns:a16="http://schemas.microsoft.com/office/drawing/2014/main" id="{22E56C9C-F341-43FB-8F12-80D2B2BA89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4750109"/>
              </p:ext>
            </p:extLst>
          </p:nvPr>
        </p:nvGraphicFramePr>
        <p:xfrm>
          <a:off x="6196553" y="4024485"/>
          <a:ext cx="5451835" cy="616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0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03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03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03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8496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10pF</a:t>
                      </a:r>
                      <a:endParaRPr lang="zh-CN" altLang="en-US" sz="1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13pF</a:t>
                      </a:r>
                      <a:endParaRPr lang="zh-CN" altLang="en-US" sz="1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15pF</a:t>
                      </a:r>
                      <a:endParaRPr lang="zh-CN" altLang="en-US" sz="1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20pF</a:t>
                      </a:r>
                      <a:endParaRPr lang="zh-CN" altLang="en-US" sz="1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496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190MHz</a:t>
                      </a:r>
                      <a:endParaRPr lang="zh-CN" altLang="en-US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0.93ns</a:t>
                      </a:r>
                      <a:endParaRPr lang="zh-CN" altLang="en-US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1.02ns</a:t>
                      </a:r>
                      <a:endParaRPr lang="zh-CN" altLang="en-US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1.1ns</a:t>
                      </a:r>
                      <a:endParaRPr lang="zh-CN" altLang="en-US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1.37ns</a:t>
                      </a:r>
                      <a:endParaRPr lang="zh-CN" altLang="en-US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F1211583-F755-4FC8-8157-0DD59024271B}"/>
                  </a:ext>
                </a:extLst>
              </p:cNvPr>
              <p:cNvSpPr txBox="1"/>
              <p:nvPr/>
            </p:nvSpPr>
            <p:spPr>
              <a:xfrm>
                <a:off x="6069881" y="2789492"/>
                <a:ext cx="5484239" cy="8528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dirty="0"/>
                  <a:t>NM CLK</a:t>
                </a:r>
                <a:r>
                  <a:rPr lang="zh-CN" altLang="en-US" sz="1400" dirty="0"/>
                  <a:t>上升时间：协议约束</a:t>
                </a:r>
                <a14:m>
                  <m:oMath xmlns:m="http://schemas.openxmlformats.org/officeDocument/2006/math">
                    <m:r>
                      <a:rPr lang="en-US" altLang="zh-CN" sz="1400" b="0" i="1" smtClean="0"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𝑡𝑟</m:t>
                    </m:r>
                    <m:r>
                      <a:rPr lang="en-US" altLang="zh-CN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altLang="zh-CN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5∗</m:t>
                        </m:r>
                        <m:r>
                          <a:rPr lang="en-US" altLang="zh-CN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den>
                    </m:f>
                    <m:r>
                      <a:rPr lang="en-US" altLang="zh-CN" sz="1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CN" alt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。</m:t>
                    </m:r>
                  </m:oMath>
                </a14:m>
                <a:endParaRPr lang="en-US" altLang="zh-CN" sz="1400" dirty="0"/>
              </a:p>
              <a:p>
                <a:r>
                  <a:rPr lang="zh-CN" altLang="en-US" sz="1400" dirty="0"/>
                  <a:t>需要满足</a:t>
                </a:r>
                <a14:m>
                  <m:oMath xmlns:m="http://schemas.openxmlformats.org/officeDocument/2006/math">
                    <m:r>
                      <a:rPr lang="en-US" altLang="zh-CN" sz="1400" b="0" i="1" smtClean="0"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𝑡𝑟</m:t>
                    </m:r>
                    <m:r>
                      <a:rPr lang="en-US" altLang="zh-CN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≤1.05</m:t>
                    </m:r>
                    <m:r>
                      <m:rPr>
                        <m:sty m:val="p"/>
                      </m:rPr>
                      <a:rPr lang="en-US" altLang="zh-CN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ns</m:t>
                    </m:r>
                    <m:r>
                      <a:rPr lang="en-US" altLang="zh-CN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@</m:t>
                    </m:r>
                  </m:oMath>
                </a14:m>
                <a:r>
                  <a:rPr lang="en-US" altLang="zh-CN" sz="1400" dirty="0"/>
                  <a:t>190MHz</a:t>
                </a:r>
                <a:r>
                  <a:rPr lang="zh-CN" altLang="en-US" sz="1400" dirty="0"/>
                  <a:t>，</a:t>
                </a:r>
                <a:r>
                  <a:rPr lang="en-US" altLang="zh-CN" sz="1400" b="0" dirty="0">
                    <a:ea typeface="Cambria Math" panose="02040503050406030204" pitchFamily="18" charset="0"/>
                  </a:rPr>
                  <a:t> </a:t>
                </a:r>
                <a:r>
                  <a:rPr lang="zh-CN" altLang="en-US" sz="1400" b="0" dirty="0">
                    <a:ea typeface="Cambria Math" panose="02040503050406030204" pitchFamily="18" charset="0"/>
                  </a:rPr>
                  <a:t>仿真条件：</a:t>
                </a:r>
                <a:r>
                  <a:rPr lang="zh-CN" altLang="en-US" sz="1400" dirty="0"/>
                  <a:t>仿真链路</a:t>
                </a:r>
                <a:r>
                  <a:rPr lang="en-US" altLang="zh-CN" sz="1400" dirty="0"/>
                  <a:t>max=13inch</a:t>
                </a:r>
                <a:r>
                  <a:rPr lang="zh-CN" altLang="en-US" sz="1400" dirty="0"/>
                  <a:t>，驱动档位最大</a:t>
                </a:r>
                <a:r>
                  <a:rPr lang="en-US" altLang="zh-CN" sz="1400" dirty="0"/>
                  <a:t>1111</a:t>
                </a:r>
                <a:r>
                  <a:rPr lang="zh-CN" altLang="en-US" sz="1400" dirty="0"/>
                  <a:t>。防浪涌电阻（</a:t>
                </a:r>
                <a:r>
                  <a:rPr lang="en-US" altLang="zh-CN" sz="1400" dirty="0"/>
                  <a:t>27Ohm1</a:t>
                </a:r>
                <a:r>
                  <a:rPr lang="zh-CN" altLang="en-US" sz="1400" dirty="0"/>
                  <a:t>）在位，不考虑陷波网络</a:t>
                </a:r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F1211583-F755-4FC8-8157-0DD5902427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9881" y="2789492"/>
                <a:ext cx="5484239" cy="852862"/>
              </a:xfrm>
              <a:prstGeom prst="rect">
                <a:avLst/>
              </a:prstGeom>
              <a:blipFill>
                <a:blip r:embed="rId3"/>
                <a:stretch>
                  <a:fillRect l="-334" b="-719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本框 9">
            <a:extLst>
              <a:ext uri="{FF2B5EF4-FFF2-40B4-BE49-F238E27FC236}">
                <a16:creationId xmlns:a16="http://schemas.microsoft.com/office/drawing/2014/main" id="{B647BFAE-2C19-4897-95D5-050652E8EE97}"/>
              </a:ext>
            </a:extLst>
          </p:cNvPr>
          <p:cNvSpPr txBox="1"/>
          <p:nvPr/>
        </p:nvSpPr>
        <p:spPr>
          <a:xfrm>
            <a:off x="6196553" y="5050088"/>
            <a:ext cx="54518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/>
              <a:t>按照</a:t>
            </a:r>
            <a:r>
              <a:rPr lang="en-US" altLang="zh-CN" sz="1400" dirty="0"/>
              <a:t>190M</a:t>
            </a:r>
            <a:r>
              <a:rPr lang="zh-CN" altLang="en-US" sz="1400" dirty="0"/>
              <a:t>仿真情况，卡负载</a:t>
            </a:r>
            <a:r>
              <a:rPr lang="en-US" altLang="zh-CN" sz="1400" dirty="0">
                <a:solidFill>
                  <a:srgbClr val="FF0000"/>
                </a:solidFill>
              </a:rPr>
              <a:t>13pF</a:t>
            </a:r>
            <a:r>
              <a:rPr lang="zh-CN" altLang="en-US" sz="1400" dirty="0">
                <a:solidFill>
                  <a:srgbClr val="FF0000"/>
                </a:solidFill>
              </a:rPr>
              <a:t>仿真结果临界</a:t>
            </a:r>
            <a:r>
              <a:rPr lang="zh-CN" altLang="en-US" sz="1400" dirty="0"/>
              <a:t>，</a:t>
            </a:r>
            <a:r>
              <a:rPr lang="en-US" altLang="zh-CN" sz="1400" dirty="0"/>
              <a:t>15pF</a:t>
            </a:r>
            <a:r>
              <a:rPr lang="zh-CN" altLang="en-US" sz="1400" dirty="0"/>
              <a:t>以上仿真</a:t>
            </a:r>
            <a:r>
              <a:rPr lang="en-US" altLang="zh-CN" sz="1400" dirty="0"/>
              <a:t>fail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27FA0CE8-31E1-4A8F-9559-0014E31C9FD3}"/>
              </a:ext>
            </a:extLst>
          </p:cNvPr>
          <p:cNvSpPr/>
          <p:nvPr/>
        </p:nvSpPr>
        <p:spPr>
          <a:xfrm>
            <a:off x="7334053" y="4374037"/>
            <a:ext cx="4119514" cy="245097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8772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87931C9-A9F1-4F2B-9002-BA346DC51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167" y="163050"/>
            <a:ext cx="8608217" cy="598163"/>
          </a:xfrm>
        </p:spPr>
        <p:txBody>
          <a:bodyPr/>
          <a:lstStyle/>
          <a:p>
            <a:r>
              <a:rPr lang="zh-CN" altLang="en-US" sz="2000" dirty="0">
                <a:solidFill>
                  <a:schemeClr val="accent1">
                    <a:lumMod val="75000"/>
                  </a:schemeClr>
                </a:solidFill>
                <a:cs typeface="+mn-cs"/>
              </a:rPr>
              <a:t>进展：制定符合</a:t>
            </a:r>
            <a:r>
              <a:rPr lang="en-US" altLang="zh-CN" sz="2000" dirty="0">
                <a:solidFill>
                  <a:schemeClr val="accent1">
                    <a:lumMod val="75000"/>
                  </a:schemeClr>
                </a:solidFill>
                <a:cs typeface="+mn-cs"/>
              </a:rPr>
              <a:t>NM</a:t>
            </a:r>
            <a:r>
              <a:rPr lang="zh-CN" altLang="en-US" sz="2000" dirty="0">
                <a:solidFill>
                  <a:schemeClr val="accent1">
                    <a:lumMod val="75000"/>
                  </a:schemeClr>
                </a:solidFill>
                <a:cs typeface="+mn-cs"/>
              </a:rPr>
              <a:t>卡的容性负载参数</a:t>
            </a:r>
            <a:br>
              <a:rPr lang="en-US" altLang="zh-CN" sz="2000" dirty="0">
                <a:solidFill>
                  <a:schemeClr val="accent1">
                    <a:lumMod val="75000"/>
                  </a:schemeClr>
                </a:solidFill>
                <a:cs typeface="+mn-cs"/>
              </a:rPr>
            </a:br>
            <a:r>
              <a:rPr lang="en-US" altLang="zh-CN" sz="1600" b="0" dirty="0">
                <a:solidFill>
                  <a:schemeClr val="tx1"/>
                </a:solidFill>
                <a:cs typeface="+mn-cs"/>
              </a:rPr>
              <a:t>Progress</a:t>
            </a:r>
            <a:r>
              <a:rPr lang="zh-CN" altLang="en-US" sz="1600" b="0" dirty="0">
                <a:solidFill>
                  <a:schemeClr val="tx1"/>
                </a:solidFill>
                <a:cs typeface="+mn-cs"/>
              </a:rPr>
              <a:t>：</a:t>
            </a:r>
            <a:r>
              <a:rPr lang="en-US" altLang="zh-CN" sz="1600" b="0" dirty="0">
                <a:solidFill>
                  <a:schemeClr val="tx1"/>
                </a:solidFill>
                <a:cs typeface="+mn-cs"/>
              </a:rPr>
              <a:t> defined the suitable capacitance parameter comply with NM card </a:t>
            </a:r>
            <a:endParaRPr lang="zh-CN" altLang="en-US" sz="2000" b="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45167" y="1092254"/>
            <a:ext cx="10565340" cy="172354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zh-CN" altLang="en-US" sz="20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进展</a:t>
            </a:r>
            <a:endParaRPr lang="en-US" altLang="zh-CN" sz="2000" b="1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Progress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待收集完各方参数后，制定符合</a:t>
            </a:r>
            <a:r>
              <a:rPr lang="en-US" altLang="zh-CN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NM</a:t>
            </a:r>
            <a:r>
              <a:rPr lang="zh-CN" altLang="en-US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卡的容性负载参数，请有意向参与该提案的报名成为参与单位</a:t>
            </a:r>
            <a:endParaRPr lang="en-US" altLang="zh-CN" sz="1400" dirty="0"/>
          </a:p>
          <a:p>
            <a:pPr marL="288000" lvl="1"/>
            <a:endParaRPr lang="en-US" altLang="zh-CN" sz="1400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5B3B318A-F0BD-4E80-9971-C852F79BEE7B}"/>
              </a:ext>
            </a:extLst>
          </p:cNvPr>
          <p:cNvSpPr/>
          <p:nvPr/>
        </p:nvSpPr>
        <p:spPr>
          <a:xfrm>
            <a:off x="445167" y="3510740"/>
            <a:ext cx="887794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8000" lvl="1"/>
            <a:r>
              <a:rPr lang="zh-CN" altLang="en-US" dirty="0"/>
              <a:t>讨论：新旧方案的区分，及新方案生效时间</a:t>
            </a:r>
            <a:endParaRPr lang="en-US" altLang="zh-CN" dirty="0"/>
          </a:p>
          <a:p>
            <a:pPr marL="288000" lvl="1"/>
            <a:endParaRPr lang="en-US" altLang="zh-CN" dirty="0"/>
          </a:p>
          <a:p>
            <a:pPr marL="288000" lvl="1"/>
            <a:r>
              <a:rPr lang="zh-CN" altLang="en-US" dirty="0"/>
              <a:t>例如：</a:t>
            </a:r>
            <a:endParaRPr lang="en-US" altLang="zh-CN" dirty="0"/>
          </a:p>
          <a:p>
            <a:pPr marL="288000" lvl="1"/>
            <a:r>
              <a:rPr lang="zh-CN" altLang="en-US" dirty="0"/>
              <a:t>旧卡方案：旧包装表明适用范围如</a:t>
            </a:r>
            <a:r>
              <a:rPr lang="en-US" altLang="zh-CN" dirty="0"/>
              <a:t>Mate40/P40</a:t>
            </a:r>
            <a:r>
              <a:rPr lang="zh-CN" altLang="en-US" dirty="0"/>
              <a:t>系列之前</a:t>
            </a:r>
            <a:endParaRPr lang="en-US" altLang="zh-CN" dirty="0"/>
          </a:p>
          <a:p>
            <a:pPr marL="288000" lvl="1"/>
            <a:r>
              <a:rPr lang="zh-CN" altLang="en-US" dirty="0"/>
              <a:t>新卡方案：看速率是否有提升，新包装做一定的改进修正，提醒消费者</a:t>
            </a:r>
          </a:p>
        </p:txBody>
      </p:sp>
    </p:spTree>
    <p:extLst>
      <p:ext uri="{BB962C8B-B14F-4D97-AF65-F5344CB8AC3E}">
        <p14:creationId xmlns:p14="http://schemas.microsoft.com/office/powerpoint/2010/main" val="2798207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87931C9-A9F1-4F2B-9002-BA346DC51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24" y="2667312"/>
            <a:ext cx="9791363" cy="998719"/>
          </a:xfrm>
        </p:spPr>
        <p:txBody>
          <a:bodyPr/>
          <a:lstStyle/>
          <a:p>
            <a:r>
              <a:rPr lang="zh-CN" altLang="en-US" sz="2000" dirty="0">
                <a:solidFill>
                  <a:schemeClr val="accent5">
                    <a:lumMod val="75000"/>
                  </a:schemeClr>
                </a:solidFill>
                <a:cs typeface="+mn-cs"/>
              </a:rPr>
              <a:t>感谢会员单位反馈</a:t>
            </a:r>
            <a:r>
              <a:rPr lang="en-US" altLang="zh-CN" sz="2000" dirty="0">
                <a:solidFill>
                  <a:schemeClr val="accent5">
                    <a:lumMod val="75000"/>
                  </a:schemeClr>
                </a:solidFill>
                <a:cs typeface="+mn-cs"/>
              </a:rPr>
              <a:t>NM</a:t>
            </a:r>
            <a:r>
              <a:rPr lang="zh-CN" altLang="en-US" sz="2000" dirty="0">
                <a:solidFill>
                  <a:schemeClr val="accent5">
                    <a:lumMod val="75000"/>
                  </a:schemeClr>
                </a:solidFill>
                <a:cs typeface="+mn-cs"/>
              </a:rPr>
              <a:t>卡问题，并协助定位、分析问题，提供改善问题的解决方案</a:t>
            </a:r>
            <a:br>
              <a:rPr lang="en-US" altLang="zh-CN" sz="2000" dirty="0">
                <a:solidFill>
                  <a:schemeClr val="accent5">
                    <a:lumMod val="75000"/>
                  </a:schemeClr>
                </a:solidFill>
                <a:cs typeface="+mn-cs"/>
              </a:rPr>
            </a:br>
            <a:r>
              <a:rPr lang="en-US" altLang="zh-CN" sz="1800" b="0" dirty="0">
                <a:solidFill>
                  <a:schemeClr val="tx1"/>
                </a:solidFill>
                <a:cs typeface="+mn-cs"/>
              </a:rPr>
              <a:t>Thanks for ITMA member company providing feedback on the NM card problems, assisting in analyzing the problems, and providing proposal to improve the user experience.</a:t>
            </a:r>
            <a:endParaRPr lang="zh-CN" altLang="en-US" sz="1800" b="0" dirty="0">
              <a:solidFill>
                <a:schemeClr val="tx1"/>
              </a:solidFill>
            </a:endParaRPr>
          </a:p>
        </p:txBody>
      </p:sp>
      <p:sp>
        <p:nvSpPr>
          <p:cNvPr id="102" name="标题 1">
            <a:extLst>
              <a:ext uri="{FF2B5EF4-FFF2-40B4-BE49-F238E27FC236}">
                <a16:creationId xmlns:a16="http://schemas.microsoft.com/office/drawing/2014/main" id="{987931C9-A9F1-4F2B-9002-BA346DC51224}"/>
              </a:ext>
            </a:extLst>
          </p:cNvPr>
          <p:cNvSpPr txBox="1">
            <a:spLocks/>
          </p:cNvSpPr>
          <p:nvPr/>
        </p:nvSpPr>
        <p:spPr>
          <a:xfrm>
            <a:off x="445165" y="186801"/>
            <a:ext cx="7697343" cy="5981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</a:defRPr>
            </a:lvl1pPr>
          </a:lstStyle>
          <a:p>
            <a:r>
              <a:rPr lang="zh-CN" altLang="en-US" sz="2000" dirty="0">
                <a:solidFill>
                  <a:schemeClr val="accent1">
                    <a:lumMod val="75000"/>
                  </a:schemeClr>
                </a:solidFill>
                <a:cs typeface="+mn-cs"/>
              </a:rPr>
              <a:t>欢迎反馈</a:t>
            </a:r>
            <a:r>
              <a:rPr lang="en-US" altLang="zh-CN" sz="2000" dirty="0">
                <a:solidFill>
                  <a:schemeClr val="accent1">
                    <a:lumMod val="75000"/>
                  </a:schemeClr>
                </a:solidFill>
                <a:cs typeface="+mn-cs"/>
              </a:rPr>
              <a:t>NM</a:t>
            </a:r>
            <a:r>
              <a:rPr lang="zh-CN" altLang="en-US" sz="2000" dirty="0">
                <a:solidFill>
                  <a:schemeClr val="accent1">
                    <a:lumMod val="75000"/>
                  </a:schemeClr>
                </a:solidFill>
                <a:cs typeface="+mn-cs"/>
              </a:rPr>
              <a:t>卡存在的问题</a:t>
            </a:r>
            <a:endParaRPr lang="en-US" altLang="zh-CN" sz="2000" dirty="0">
              <a:solidFill>
                <a:schemeClr val="accent1">
                  <a:lumMod val="75000"/>
                </a:schemeClr>
              </a:solidFill>
              <a:cs typeface="+mn-cs"/>
            </a:endParaRPr>
          </a:p>
          <a:p>
            <a:r>
              <a:rPr lang="en-US" altLang="zh-CN" sz="1800" b="0" dirty="0">
                <a:solidFill>
                  <a:schemeClr val="tx1"/>
                </a:solidFill>
                <a:cs typeface="+mn-cs"/>
              </a:rPr>
              <a:t>Appreciated for feedback on NM card problems</a:t>
            </a:r>
            <a:endParaRPr lang="zh-CN" altLang="en-US" sz="1800" b="0" dirty="0">
              <a:solidFill>
                <a:schemeClr val="tx1"/>
              </a:solidFill>
            </a:endParaRPr>
          </a:p>
        </p:txBody>
      </p:sp>
      <p:sp>
        <p:nvSpPr>
          <p:cNvPr id="5" name="标题 1">
            <a:extLst>
              <a:ext uri="{FF2B5EF4-FFF2-40B4-BE49-F238E27FC236}">
                <a16:creationId xmlns:a16="http://schemas.microsoft.com/office/drawing/2014/main" id="{987931C9-A9F1-4F2B-9002-BA346DC51224}"/>
              </a:ext>
            </a:extLst>
          </p:cNvPr>
          <p:cNvSpPr txBox="1">
            <a:spLocks/>
          </p:cNvSpPr>
          <p:nvPr/>
        </p:nvSpPr>
        <p:spPr>
          <a:xfrm>
            <a:off x="675825" y="4287477"/>
            <a:ext cx="9791363" cy="7331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</a:defRPr>
            </a:lvl1pPr>
          </a:lstStyle>
          <a:p>
            <a:r>
              <a:rPr lang="en-US" altLang="zh-CN" sz="2000" dirty="0">
                <a:solidFill>
                  <a:schemeClr val="accent5">
                    <a:lumMod val="75000"/>
                  </a:schemeClr>
                </a:solidFill>
                <a:cs typeface="+mn-cs"/>
              </a:rPr>
              <a:t>ITMA</a:t>
            </a:r>
            <a:r>
              <a:rPr lang="zh-CN" altLang="en-US" sz="2000" dirty="0">
                <a:solidFill>
                  <a:schemeClr val="accent5">
                    <a:lumMod val="75000"/>
                  </a:schemeClr>
                </a:solidFill>
                <a:cs typeface="+mn-cs"/>
              </a:rPr>
              <a:t>技术组鼓励会员单位持续反馈问题，共同提升</a:t>
            </a:r>
            <a:r>
              <a:rPr lang="en-US" altLang="zh-CN" sz="2000" dirty="0">
                <a:solidFill>
                  <a:schemeClr val="accent5">
                    <a:lumMod val="75000"/>
                  </a:schemeClr>
                </a:solidFill>
                <a:cs typeface="+mn-cs"/>
              </a:rPr>
              <a:t>NM</a:t>
            </a:r>
            <a:r>
              <a:rPr lang="zh-CN" altLang="en-US" sz="2000" dirty="0">
                <a:solidFill>
                  <a:schemeClr val="accent5">
                    <a:lumMod val="75000"/>
                  </a:schemeClr>
                </a:solidFill>
                <a:cs typeface="+mn-cs"/>
              </a:rPr>
              <a:t>卡品质</a:t>
            </a:r>
            <a:endParaRPr lang="en-US" altLang="zh-CN" sz="2000" dirty="0">
              <a:solidFill>
                <a:schemeClr val="accent5">
                  <a:lumMod val="75000"/>
                </a:schemeClr>
              </a:solidFill>
              <a:cs typeface="+mn-cs"/>
            </a:endParaRPr>
          </a:p>
          <a:p>
            <a:r>
              <a:rPr lang="en-US" altLang="zh-CN" sz="1800" b="0" dirty="0">
                <a:solidFill>
                  <a:schemeClr val="tx1"/>
                </a:solidFill>
                <a:cs typeface="+mn-cs"/>
              </a:rPr>
              <a:t>ITMA encourages member to continuously provide feedback on issues</a:t>
            </a:r>
            <a:r>
              <a:rPr lang="zh-CN" altLang="en-US" sz="1800" b="0" dirty="0">
                <a:solidFill>
                  <a:schemeClr val="tx1"/>
                </a:solidFill>
                <a:cs typeface="+mn-cs"/>
              </a:rPr>
              <a:t>，</a:t>
            </a:r>
            <a:r>
              <a:rPr lang="en-US" altLang="zh-CN" sz="1800" b="0" dirty="0">
                <a:solidFill>
                  <a:schemeClr val="tx1"/>
                </a:solidFill>
                <a:cs typeface="+mn-cs"/>
              </a:rPr>
              <a:t>and jointly improve the quality of NM cards</a:t>
            </a:r>
            <a:endParaRPr lang="zh-CN" altLang="en-US" sz="1800" b="0" dirty="0">
              <a:solidFill>
                <a:schemeClr val="tx1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5991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矩形 64">
            <a:extLst>
              <a:ext uri="{FF2B5EF4-FFF2-40B4-BE49-F238E27FC236}">
                <a16:creationId xmlns:a16="http://schemas.microsoft.com/office/drawing/2014/main" id="{E56C888D-F866-3A46-8DBF-CBA9BA220CA8}"/>
              </a:ext>
            </a:extLst>
          </p:cNvPr>
          <p:cNvSpPr/>
          <p:nvPr/>
        </p:nvSpPr>
        <p:spPr>
          <a:xfrm>
            <a:off x="745846" y="4357169"/>
            <a:ext cx="8883063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zh-CN" altLang="en-US" sz="3400" dirty="0">
                <a:solidFill>
                  <a:prstClr val="black"/>
                </a:solidFill>
                <a:latin typeface="Microsoft YaHei" charset="-122"/>
                <a:ea typeface="Microsoft YaHei" charset="-122"/>
                <a:cs typeface="Microsoft YaHei" charset="-122"/>
              </a:rPr>
              <a:t>共同推动新型终端存储产品技术与应用。</a:t>
            </a:r>
          </a:p>
        </p:txBody>
      </p:sp>
      <p:sp>
        <p:nvSpPr>
          <p:cNvPr id="66" name="矩形 65">
            <a:extLst>
              <a:ext uri="{FF2B5EF4-FFF2-40B4-BE49-F238E27FC236}">
                <a16:creationId xmlns:a16="http://schemas.microsoft.com/office/drawing/2014/main" id="{7E06A10E-F1A6-B345-8C7F-2CFEA3CE6E66}"/>
              </a:ext>
            </a:extLst>
          </p:cNvPr>
          <p:cNvSpPr/>
          <p:nvPr/>
        </p:nvSpPr>
        <p:spPr>
          <a:xfrm>
            <a:off x="745846" y="2684850"/>
            <a:ext cx="935663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zh-CN" altLang="en-US" sz="4400" b="1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欢迎加入 智</a:t>
            </a:r>
            <a:r>
              <a:rPr lang="zh-CN" altLang="en-US" sz="1050" b="1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r>
              <a:rPr lang="zh-CN" altLang="en-US" sz="4400" b="1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慧</a:t>
            </a:r>
            <a:r>
              <a:rPr lang="zh-CN" altLang="en-US" sz="1050" b="1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r>
              <a:rPr lang="zh-CN" altLang="en-US" sz="4400" b="1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终</a:t>
            </a:r>
            <a:r>
              <a:rPr lang="zh-CN" altLang="en-US" sz="1050" b="1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r>
              <a:rPr lang="zh-CN" altLang="en-US" sz="4400" b="1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端</a:t>
            </a:r>
            <a:r>
              <a:rPr lang="zh-CN" altLang="en-US" sz="1050" b="1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r>
              <a:rPr lang="zh-CN" altLang="en-US" sz="4400" b="1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存</a:t>
            </a:r>
            <a:r>
              <a:rPr lang="zh-CN" altLang="en-US" sz="1050" b="1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r>
              <a:rPr lang="zh-CN" altLang="en-US" sz="4400" b="1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储</a:t>
            </a:r>
            <a:r>
              <a:rPr lang="zh-CN" altLang="en-US" sz="1050" b="1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r>
              <a:rPr lang="zh-CN" altLang="en-US" sz="4400" b="1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协</a:t>
            </a:r>
            <a:r>
              <a:rPr lang="zh-CN" altLang="en-US" sz="1050" b="1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r>
              <a:rPr lang="zh-CN" altLang="en-US" sz="4400" b="1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会</a:t>
            </a:r>
          </a:p>
          <a:p>
            <a:pPr defTabSz="914400"/>
            <a:r>
              <a:rPr lang="en-US" altLang="zh-CN" sz="4400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Welcome Join in ITMA</a:t>
            </a:r>
            <a:r>
              <a:rPr lang="zh-CN" altLang="en-US" sz="4400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r>
              <a:rPr lang="en-US" altLang="zh-CN" sz="4400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endParaRPr lang="zh-CN" altLang="en-US" sz="4400" dirty="0">
              <a:solidFill>
                <a:srgbClr val="C00000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AEFB3AA9-1763-E24C-B6BE-36A270315968}"/>
              </a:ext>
            </a:extLst>
          </p:cNvPr>
          <p:cNvSpPr/>
          <p:nvPr/>
        </p:nvSpPr>
        <p:spPr>
          <a:xfrm>
            <a:off x="10022442" y="5822706"/>
            <a:ext cx="16670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dirty="0" err="1">
                <a:solidFill>
                  <a:prstClr val="black"/>
                </a:solidFill>
                <a:latin typeface="Lato" panose="020F0502020204030203" pitchFamily="34" charset="0"/>
              </a:rPr>
              <a:t>www.itma.org</a:t>
            </a:r>
            <a:endParaRPr lang="zh-CN" altLang="en-US" dirty="0">
              <a:solidFill>
                <a:prstClr val="black"/>
              </a:solidFill>
            </a:endParaRPr>
          </a:p>
        </p:txBody>
      </p:sp>
      <p:pic>
        <p:nvPicPr>
          <p:cNvPr id="79" name="图片 78">
            <a:extLst>
              <a:ext uri="{FF2B5EF4-FFF2-40B4-BE49-F238E27FC236}">
                <a16:creationId xmlns:a16="http://schemas.microsoft.com/office/drawing/2014/main" id="{F1A8872E-D94D-004B-93CD-237F65C67E7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4835" b="514"/>
          <a:stretch/>
        </p:blipFill>
        <p:spPr>
          <a:xfrm>
            <a:off x="923328" y="1113163"/>
            <a:ext cx="1501218" cy="440824"/>
          </a:xfrm>
          <a:prstGeom prst="rect">
            <a:avLst/>
          </a:prstGeom>
        </p:spPr>
      </p:pic>
      <p:sp>
        <p:nvSpPr>
          <p:cNvPr id="30" name="文本框 29">
            <a:extLst>
              <a:ext uri="{FF2B5EF4-FFF2-40B4-BE49-F238E27FC236}">
                <a16:creationId xmlns:a16="http://schemas.microsoft.com/office/drawing/2014/main" id="{65F0EC83-AFF6-FE41-AF9A-A3D3E422FED6}"/>
              </a:ext>
            </a:extLst>
          </p:cNvPr>
          <p:cNvSpPr txBox="1"/>
          <p:nvPr/>
        </p:nvSpPr>
        <p:spPr>
          <a:xfrm>
            <a:off x="2326734" y="1386241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kumimoji="1" lang="zh-CN" altLang="en-US" dirty="0">
                <a:solidFill>
                  <a:prstClr val="black"/>
                </a:solidFill>
              </a:rPr>
              <a:t>™</a:t>
            </a:r>
          </a:p>
        </p:txBody>
      </p:sp>
      <p:pic>
        <p:nvPicPr>
          <p:cNvPr id="83" name="图片 82">
            <a:extLst>
              <a:ext uri="{FF2B5EF4-FFF2-40B4-BE49-F238E27FC236}">
                <a16:creationId xmlns:a16="http://schemas.microsoft.com/office/drawing/2014/main" id="{4507457A-6A4B-154D-AE85-7147CA84EF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5741" y="5640801"/>
            <a:ext cx="686735" cy="629902"/>
          </a:xfrm>
          <a:prstGeom prst="rect">
            <a:avLst/>
          </a:prstGeom>
        </p:spPr>
      </p:pic>
      <p:pic>
        <p:nvPicPr>
          <p:cNvPr id="84" name="图片 83">
            <a:extLst>
              <a:ext uri="{FF2B5EF4-FFF2-40B4-BE49-F238E27FC236}">
                <a16:creationId xmlns:a16="http://schemas.microsoft.com/office/drawing/2014/main" id="{BB1778F7-25B6-224B-93E7-5FAAD2670F7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 amt="7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0552" y="5774771"/>
            <a:ext cx="439812" cy="507724"/>
          </a:xfrm>
          <a:prstGeom prst="rect">
            <a:avLst/>
          </a:prstGeom>
        </p:spPr>
      </p:pic>
      <p:sp>
        <p:nvSpPr>
          <p:cNvPr id="32" name="矩形 31">
            <a:extLst>
              <a:ext uri="{FF2B5EF4-FFF2-40B4-BE49-F238E27FC236}">
                <a16:creationId xmlns:a16="http://schemas.microsoft.com/office/drawing/2014/main" id="{DE3AA5DD-3A90-6A43-A385-CC73C0A39900}"/>
              </a:ext>
            </a:extLst>
          </p:cNvPr>
          <p:cNvSpPr/>
          <p:nvPr/>
        </p:nvSpPr>
        <p:spPr>
          <a:xfrm>
            <a:off x="7367837" y="5763630"/>
            <a:ext cx="1933734" cy="4233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32">
              <a:lnSpc>
                <a:spcPct val="130000"/>
              </a:lnSpc>
              <a:defRPr/>
            </a:pPr>
            <a:r>
              <a:rPr lang="en-US" altLang="zh-CN" dirty="0">
                <a:solidFill>
                  <a:srgbClr val="C00000"/>
                </a:solidFill>
                <a:latin typeface="Lato" panose="020F0502020204030203" pitchFamily="34" charset="0"/>
              </a:rPr>
              <a:t>service@itma.com</a:t>
            </a:r>
          </a:p>
        </p:txBody>
      </p:sp>
    </p:spTree>
    <p:extLst>
      <p:ext uri="{BB962C8B-B14F-4D97-AF65-F5344CB8AC3E}">
        <p14:creationId xmlns:p14="http://schemas.microsoft.com/office/powerpoint/2010/main" val="3056261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15_Chart page">
  <a:themeElements>
    <a:clrScheme name="Custom 29">
      <a:dk1>
        <a:srgbClr val="1D1D1A"/>
      </a:dk1>
      <a:lt1>
        <a:srgbClr val="666666"/>
      </a:lt1>
      <a:dk2>
        <a:srgbClr val="FFFFFF"/>
      </a:dk2>
      <a:lt2>
        <a:srgbClr val="EBEBEB"/>
      </a:lt2>
      <a:accent1>
        <a:srgbClr val="C7000A"/>
      </a:accent1>
      <a:accent2>
        <a:srgbClr val="E9002F"/>
      </a:accent2>
      <a:accent3>
        <a:srgbClr val="F4A100"/>
      </a:accent3>
      <a:accent4>
        <a:srgbClr val="FFFF00"/>
      </a:accent4>
      <a:accent5>
        <a:srgbClr val="232323"/>
      </a:accent5>
      <a:accent6>
        <a:srgbClr val="666666"/>
      </a:accent6>
      <a:hlink>
        <a:srgbClr val="919191"/>
      </a:hlink>
      <a:folHlink>
        <a:srgbClr val="C4C4C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EA002F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lnSpc>
            <a:spcPts val="3440"/>
          </a:lnSpc>
          <a:defRPr sz="3200" dirty="0" smtClean="0"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 Template.pptx" id="{50EE9D7B-52F1-4E52-90B2-97E83AAB7C50}" vid="{CF1B4D93-7D84-4BF0-86ED-B9A02DCCC7C8}"/>
    </a:ext>
  </a:extLst>
</a:theme>
</file>

<file path=ppt/theme/theme2.xml><?xml version="1.0" encoding="utf-8"?>
<a:theme xmlns:a="http://schemas.openxmlformats.org/drawingml/2006/main" name="4_Chart page">
  <a:themeElements>
    <a:clrScheme name="Custom 29">
      <a:dk1>
        <a:srgbClr val="1D1D1A"/>
      </a:dk1>
      <a:lt1>
        <a:srgbClr val="666666"/>
      </a:lt1>
      <a:dk2>
        <a:srgbClr val="FFFFFF"/>
      </a:dk2>
      <a:lt2>
        <a:srgbClr val="EBEBEB"/>
      </a:lt2>
      <a:accent1>
        <a:srgbClr val="C7000A"/>
      </a:accent1>
      <a:accent2>
        <a:srgbClr val="E9002F"/>
      </a:accent2>
      <a:accent3>
        <a:srgbClr val="F4A100"/>
      </a:accent3>
      <a:accent4>
        <a:srgbClr val="FFFF00"/>
      </a:accent4>
      <a:accent5>
        <a:srgbClr val="232323"/>
      </a:accent5>
      <a:accent6>
        <a:srgbClr val="666666"/>
      </a:accent6>
      <a:hlink>
        <a:srgbClr val="919191"/>
      </a:hlink>
      <a:folHlink>
        <a:srgbClr val="C4C4C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EA002F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lnSpc>
            <a:spcPts val="3440"/>
          </a:lnSpc>
          <a:defRPr sz="3200" dirty="0" smtClean="0"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>
          <a:solidFill>
            <a:schemeClr val="tx1"/>
          </a:solidFill>
          <a:prstDash val="solid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17575</TotalTime>
  <Words>969</Words>
  <Application>Microsoft Office PowerPoint</Application>
  <PresentationFormat>宽屏</PresentationFormat>
  <Paragraphs>237</Paragraphs>
  <Slides>7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7</vt:i4>
      </vt:variant>
    </vt:vector>
  </HeadingPairs>
  <TitlesOfParts>
    <vt:vector size="22" baseType="lpstr">
      <vt:lpstr>.AppleSystemUIFont</vt:lpstr>
      <vt:lpstr>Lato</vt:lpstr>
      <vt:lpstr>等线</vt:lpstr>
      <vt:lpstr>宋体</vt:lpstr>
      <vt:lpstr>微软雅黑</vt:lpstr>
      <vt:lpstr>微软雅黑</vt:lpstr>
      <vt:lpstr>Arial</vt:lpstr>
      <vt:lpstr>Calibri</vt:lpstr>
      <vt:lpstr>Calibri Light</vt:lpstr>
      <vt:lpstr>Cambria Math</vt:lpstr>
      <vt:lpstr>Wingdings</vt:lpstr>
      <vt:lpstr>15_Chart page</vt:lpstr>
      <vt:lpstr>4_Chart page</vt:lpstr>
      <vt:lpstr>Office 主题</vt:lpstr>
      <vt:lpstr>1_Office 主题</vt:lpstr>
      <vt:lpstr>PowerPoint 演示文稿</vt:lpstr>
      <vt:lpstr>背景介绍：基于1.0版本产品问题，需修订1.0标准，确保NM卡体验 Background： NM1.0 standard needs to be revised to ensure NM card experience</vt:lpstr>
      <vt:lpstr>建议解决方案：制定符合NM卡的容性负载参数 Proposal： defined the suitable capacitance parameter comply with NM card </vt:lpstr>
      <vt:lpstr>进展：制定符合NM卡的容性负载参数 Progress： defined the suitable capacitance parameter comply with NM card </vt:lpstr>
      <vt:lpstr>进展：制定符合NM卡的容性负载参数 Progress： defined the suitable capacitance parameter comply with NM card </vt:lpstr>
      <vt:lpstr>感谢会员单位反馈NM卡问题，并协助定位、分析问题，提供改善问题的解决方案 Thanks for ITMA member company providing feedback on the NM card problems, assisting in analyzing the problems, and providing proposal to improve the user experience.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集成电路产业技术创新战略联盟 2017年工作总结及2018年工作设想</dc:title>
  <dc:creator>lenovo</dc:creator>
  <cp:lastModifiedBy>chenlin (CO)</cp:lastModifiedBy>
  <cp:revision>1866</cp:revision>
  <dcterms:created xsi:type="dcterms:W3CDTF">2015-05-05T08:02:00Z</dcterms:created>
  <dcterms:modified xsi:type="dcterms:W3CDTF">2023-05-10T09:16:11Z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2052-11.1.0.10228</vt:lpwstr>
  </property>
  <property fmtid="{D5CDD505-2E9C-101B-9397-08002B2CF9AE}" pid="3" name="KSORubyTemplateID">
    <vt:lpwstr>2</vt:lpwstr>
  </property>
  <property fmtid="{D5CDD505-2E9C-101B-9397-08002B2CF9AE}" pid="4" name="_2015_ms_pID_725343">
    <vt:lpwstr>(3)do6fYbPQLqtILarlyfoz8W6wHkL4tovk71AT3Z7sVMlZ3/qBYIM5BdycTMCppUg83EV2jiHm
vBXBNpFBsALT8cER8xRtuGqzXr6P1IYXqdj9vSjHrCnbUDUoI10GpwtCKUtA8MrwWmmNCjJo
ZF98DEuxGdXSQjc88175NuTpHSjfmSHI74+IqIVRNI4okVmHqIA1jnRMDBVCPVvMeel2dKts
F0giyXBvinZ4AHUAl/</vt:lpwstr>
  </property>
  <property fmtid="{D5CDD505-2E9C-101B-9397-08002B2CF9AE}" pid="5" name="_2015_ms_pID_7253431">
    <vt:lpwstr>BDgSJRxVfJ+DXyi4FNtpZHgFxGPrZ7cdY2NwFzt8zUw94d8O4OniJ5
OuvKltFcOofjIjHDDFz+gpVsHaYnji5pxe+zMLip+ZAiFkFm6uyvBftZTZf7IeCE67u1zzv3
9dT+98j9TEbfz62I5OVPDwJj+FAYFogb8FJjFeQasjJZ6d8XsRJ24BQTkaWhPv9p1CEVJ+0o
ViyxjYZqCK00AawV2SmbPH62xJX/quDlt6vE</vt:lpwstr>
  </property>
  <property fmtid="{D5CDD505-2E9C-101B-9397-08002B2CF9AE}" pid="6" name="_2015_ms_pID_7253432">
    <vt:lpwstr>3A==</vt:lpwstr>
  </property>
  <property fmtid="{D5CDD505-2E9C-101B-9397-08002B2CF9AE}" pid="7" name="_readonly">
    <vt:lpwstr/>
  </property>
  <property fmtid="{D5CDD505-2E9C-101B-9397-08002B2CF9AE}" pid="8" name="_change">
    <vt:lpwstr/>
  </property>
  <property fmtid="{D5CDD505-2E9C-101B-9397-08002B2CF9AE}" pid="9" name="_full-control">
    <vt:lpwstr/>
  </property>
  <property fmtid="{D5CDD505-2E9C-101B-9397-08002B2CF9AE}" pid="10" name="sflag">
    <vt:lpwstr>1679280987</vt:lpwstr>
  </property>
</Properties>
</file>